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5"/>
    <p:sldMasterId id="2147483658" r:id="rId6"/>
    <p:sldMasterId id="2147483654" r:id="rId7"/>
    <p:sldMasterId id="2147483656" r:id="rId8"/>
    <p:sldMasterId id="2147483679" r:id="rId9"/>
    <p:sldMasterId id="2147483692" r:id="rId10"/>
  </p:sldMasterIdLst>
  <p:notesMasterIdLst>
    <p:notesMasterId r:id="rId13"/>
  </p:notesMasterIdLst>
  <p:handoutMasterIdLst>
    <p:handoutMasterId r:id="rId14"/>
  </p:handoutMasterIdLst>
  <p:sldIdLst>
    <p:sldId id="2591" r:id="rId11"/>
    <p:sldId id="2592" r:id="rId12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16" autoAdjust="0"/>
    <p:restoredTop sz="96897" autoAdjust="0"/>
  </p:normalViewPr>
  <p:slideViewPr>
    <p:cSldViewPr snapToGrid="0" snapToObjects="1">
      <p:cViewPr varScale="1">
        <p:scale>
          <a:sx n="98" d="100"/>
          <a:sy n="98" d="100"/>
        </p:scale>
        <p:origin x="750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Master" Target="slideMasters/slideMaster6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7CF61-777D-2147-878C-62F5FAA92799}" type="datetimeFigureOut">
              <a:rPr lang="es-ES" smtClean="0"/>
              <a:t>19/06/2019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5DBCDA-F611-134F-8CFD-901AEFBCB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34230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2D6E0-A090-3846-A4FB-E58DC2D82B3B}" type="datetimeFigureOut">
              <a:rPr lang="es-ES" smtClean="0"/>
              <a:t>19/06/2019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C62C2-56D4-4445-8B95-C79B67EFC7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67769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" y="0"/>
            <a:ext cx="9141898" cy="5144400"/>
          </a:xfrm>
          <a:prstGeom prst="rect">
            <a:avLst/>
          </a:prstGeom>
        </p:spPr>
      </p:pic>
      <p:sp>
        <p:nvSpPr>
          <p:cNvPr id="16" name="Marcador de título 1"/>
          <p:cNvSpPr>
            <a:spLocks noGrp="1"/>
          </p:cNvSpPr>
          <p:nvPr>
            <p:ph type="title" hasCustomPrompt="1"/>
          </p:nvPr>
        </p:nvSpPr>
        <p:spPr>
          <a:xfrm>
            <a:off x="345308" y="1806598"/>
            <a:ext cx="6315698" cy="1335228"/>
          </a:xfrm>
          <a:prstGeom prst="rect">
            <a:avLst/>
          </a:prstGeom>
        </p:spPr>
        <p:txBody>
          <a:bodyPr vert="horz" lIns="0" tIns="0" rIns="91440" bIns="0" rtlCol="0" anchor="ctr">
            <a:noAutofit/>
          </a:bodyPr>
          <a:lstStyle>
            <a:lvl1pPr algn="l">
              <a:lnSpc>
                <a:spcPct val="80000"/>
              </a:lnSpc>
              <a:defRPr sz="5500" b="0" baseline="0">
                <a:solidFill>
                  <a:schemeClr val="accent2"/>
                </a:solidFill>
                <a:latin typeface="FC BARCELONA Extrabold"/>
                <a:cs typeface="FC BARCELONA Extrabold"/>
              </a:defRPr>
            </a:lvl1pPr>
          </a:lstStyle>
          <a:p>
            <a:r>
              <a:rPr lang="es-ES" dirty="0"/>
              <a:t>Inserta</a:t>
            </a:r>
            <a:br>
              <a:rPr lang="es-ES" dirty="0"/>
            </a:br>
            <a:r>
              <a:rPr lang="es-ES" dirty="0"/>
              <a:t>el </a:t>
            </a:r>
            <a:r>
              <a:rPr lang="es-ES" dirty="0" err="1"/>
              <a:t>títol</a:t>
            </a:r>
            <a:endParaRPr lang="es-ES" dirty="0"/>
          </a:p>
        </p:txBody>
      </p:sp>
      <p:sp>
        <p:nvSpPr>
          <p:cNvPr id="25" name="Marcador de texto 24"/>
          <p:cNvSpPr>
            <a:spLocks noGrp="1"/>
          </p:cNvSpPr>
          <p:nvPr>
            <p:ph type="body" sz="quarter" idx="11" hasCustomPrompt="1"/>
          </p:nvPr>
        </p:nvSpPr>
        <p:spPr>
          <a:xfrm>
            <a:off x="346075" y="4610866"/>
            <a:ext cx="6315075" cy="2639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FDC52C"/>
                </a:solidFill>
                <a:latin typeface="FC BARCELONA"/>
                <a:cs typeface="FC BARCELONA"/>
              </a:defRPr>
            </a:lvl1pPr>
            <a:lvl2pPr>
              <a:defRPr sz="1200">
                <a:solidFill>
                  <a:srgbClr val="FDC52C"/>
                </a:solidFill>
              </a:defRPr>
            </a:lvl2pPr>
            <a:lvl3pPr>
              <a:defRPr sz="1200">
                <a:solidFill>
                  <a:srgbClr val="FDC52C"/>
                </a:solidFill>
              </a:defRPr>
            </a:lvl3pPr>
            <a:lvl4pPr>
              <a:defRPr sz="1200">
                <a:solidFill>
                  <a:srgbClr val="FDC52C"/>
                </a:solidFill>
              </a:defRPr>
            </a:lvl4pPr>
            <a:lvl5pPr>
              <a:defRPr sz="1200">
                <a:solidFill>
                  <a:srgbClr val="FDC52C"/>
                </a:solidFill>
              </a:defRPr>
            </a:lvl5pPr>
          </a:lstStyle>
          <a:p>
            <a:pPr lvl="0"/>
            <a:r>
              <a:rPr lang="es-ES_tradnl" dirty="0"/>
              <a:t>Data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46075" y="3149742"/>
            <a:ext cx="6314931" cy="5746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FC BARCELONA"/>
                <a:cs typeface="FC BARCELONA"/>
              </a:defRPr>
            </a:lvl1pPr>
          </a:lstStyle>
          <a:p>
            <a:pPr lvl="0"/>
            <a:r>
              <a:rPr lang="es-ES_tradnl" dirty="0" err="1"/>
              <a:t>Subtítol</a:t>
            </a:r>
            <a:endParaRPr lang="en-US" dirty="0"/>
          </a:p>
        </p:txBody>
      </p:sp>
      <p:pic>
        <p:nvPicPr>
          <p:cNvPr id="10" name="Imagen 9" descr="FCB_graphics-11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08" y="380630"/>
            <a:ext cx="2227811" cy="45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752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" y="0"/>
            <a:ext cx="9140299" cy="5143500"/>
          </a:xfrm>
          <a:prstGeom prst="rect">
            <a:avLst/>
          </a:prstGeom>
        </p:spPr>
      </p:pic>
      <p:sp>
        <p:nvSpPr>
          <p:cNvPr id="14" name="Marcador de título 1"/>
          <p:cNvSpPr>
            <a:spLocks noGrp="1"/>
          </p:cNvSpPr>
          <p:nvPr>
            <p:ph type="title" hasCustomPrompt="1"/>
          </p:nvPr>
        </p:nvSpPr>
        <p:spPr>
          <a:xfrm>
            <a:off x="345308" y="1686665"/>
            <a:ext cx="6315698" cy="1514689"/>
          </a:xfrm>
          <a:prstGeom prst="rect">
            <a:avLst/>
          </a:prstGeom>
        </p:spPr>
        <p:txBody>
          <a:bodyPr vert="horz" lIns="0" tIns="0" rIns="91440" bIns="0" rtlCol="0" anchor="ctr">
            <a:noAutofit/>
          </a:bodyPr>
          <a:lstStyle>
            <a:lvl1pPr algn="l">
              <a:lnSpc>
                <a:spcPct val="80000"/>
              </a:lnSpc>
              <a:defRPr sz="5500" b="0" baseline="0">
                <a:solidFill>
                  <a:schemeClr val="accent2"/>
                </a:solidFill>
                <a:latin typeface="FC BARCELONA Extrabold"/>
                <a:cs typeface="FC BARCELONA Extrabold"/>
              </a:defRPr>
            </a:lvl1pPr>
          </a:lstStyle>
          <a:p>
            <a:r>
              <a:rPr lang="es-ES" dirty="0" err="1"/>
              <a:t>Titol</a:t>
            </a:r>
            <a:r>
              <a:rPr lang="es-ES" dirty="0"/>
              <a:t/>
            </a:r>
            <a:br>
              <a:rPr lang="es-ES" dirty="0"/>
            </a:br>
            <a:r>
              <a:rPr lang="es-ES" dirty="0"/>
              <a:t>capítol</a:t>
            </a:r>
          </a:p>
        </p:txBody>
      </p:sp>
      <p:cxnSp>
        <p:nvCxnSpPr>
          <p:cNvPr id="19" name="Conector recto 18"/>
          <p:cNvCxnSpPr/>
          <p:nvPr userDrawn="1"/>
        </p:nvCxnSpPr>
        <p:spPr>
          <a:xfrm>
            <a:off x="345308" y="4840784"/>
            <a:ext cx="843293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45307" y="4904185"/>
            <a:ext cx="2603031" cy="17008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rgbClr val="FFFFFF"/>
                </a:solidFill>
                <a:latin typeface="FC BARCELONA"/>
                <a:cs typeface="FC BARCELONA"/>
              </a:defRPr>
            </a:lvl1pPr>
          </a:lstStyle>
          <a:p>
            <a:r>
              <a:rPr lang="pt-BR"/>
              <a:t>pie de página</a:t>
            </a:r>
            <a:endParaRPr lang="es-ES" dirty="0"/>
          </a:p>
        </p:txBody>
      </p:sp>
      <p:sp>
        <p:nvSpPr>
          <p:cNvPr id="21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175209" y="4898998"/>
            <a:ext cx="2603032" cy="17526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rgbClr val="FFFFFF"/>
                </a:solidFill>
                <a:latin typeface="FC BARCELONA"/>
                <a:cs typeface="FC BARCELONA"/>
              </a:defRPr>
            </a:lvl1pPr>
          </a:lstStyle>
          <a:p>
            <a:fld id="{4C5B02D9-1819-3948-9022-713B9D72C7F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345307" y="1309995"/>
            <a:ext cx="6315843" cy="26422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>
                <a:solidFill>
                  <a:srgbClr val="FDC52C"/>
                </a:solidFill>
                <a:latin typeface="FC BARCELONA Extrabold"/>
                <a:cs typeface="FC BARCELONA Extrabold"/>
              </a:defRPr>
            </a:lvl1pPr>
            <a:lvl2pPr>
              <a:defRPr sz="1800">
                <a:solidFill>
                  <a:srgbClr val="FDC52C"/>
                </a:solidFill>
                <a:latin typeface="FC BARCELONA Extrabold"/>
                <a:cs typeface="FC BARCELONA Extrabold"/>
              </a:defRPr>
            </a:lvl2pPr>
            <a:lvl3pPr>
              <a:defRPr sz="1800">
                <a:solidFill>
                  <a:srgbClr val="FDC52C"/>
                </a:solidFill>
                <a:latin typeface="FC BARCELONA Extrabold"/>
                <a:cs typeface="FC BARCELONA Extrabold"/>
              </a:defRPr>
            </a:lvl3pPr>
            <a:lvl4pPr>
              <a:defRPr sz="1800">
                <a:solidFill>
                  <a:srgbClr val="FDC52C"/>
                </a:solidFill>
                <a:latin typeface="FC BARCELONA Extrabold"/>
                <a:cs typeface="FC BARCELONA Extrabold"/>
              </a:defRPr>
            </a:lvl4pPr>
            <a:lvl5pPr>
              <a:defRPr sz="1800">
                <a:solidFill>
                  <a:srgbClr val="FDC52C"/>
                </a:solidFill>
                <a:latin typeface="FC BARCELONA Extrabold"/>
                <a:cs typeface="FC BARCELONA Extrabold"/>
              </a:defRPr>
            </a:lvl5pPr>
          </a:lstStyle>
          <a:p>
            <a:pPr lvl="0"/>
            <a:r>
              <a:rPr lang="es-ES_tradnl" dirty="0"/>
              <a:t>00</a:t>
            </a:r>
            <a:endParaRPr lang="es-ES" dirty="0"/>
          </a:p>
        </p:txBody>
      </p:sp>
      <p:sp>
        <p:nvSpPr>
          <p:cNvPr id="23" name="Marcador de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345163" y="3201354"/>
            <a:ext cx="6315843" cy="15213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85750" indent="-285750" algn="l">
              <a:buFont typeface="Lucida Grande"/>
              <a:buChar char="&gt;"/>
              <a:defRPr sz="1600">
                <a:solidFill>
                  <a:schemeClr val="bg1"/>
                </a:solidFill>
                <a:latin typeface="FC BARCELONA "/>
                <a:cs typeface="FC BARCELONA "/>
              </a:defRPr>
            </a:lvl1pPr>
            <a:lvl2pPr>
              <a:defRPr sz="1800">
                <a:solidFill>
                  <a:srgbClr val="FDC52C"/>
                </a:solidFill>
                <a:latin typeface="FC BARCELONA Extrabold"/>
                <a:cs typeface="FC BARCELONA Extrabold"/>
              </a:defRPr>
            </a:lvl2pPr>
            <a:lvl3pPr>
              <a:defRPr sz="1800">
                <a:solidFill>
                  <a:srgbClr val="FDC52C"/>
                </a:solidFill>
                <a:latin typeface="FC BARCELONA Extrabold"/>
                <a:cs typeface="FC BARCELONA Extrabold"/>
              </a:defRPr>
            </a:lvl3pPr>
            <a:lvl4pPr>
              <a:defRPr sz="1800">
                <a:solidFill>
                  <a:srgbClr val="FDC52C"/>
                </a:solidFill>
                <a:latin typeface="FC BARCELONA Extrabold"/>
                <a:cs typeface="FC BARCELONA Extrabold"/>
              </a:defRPr>
            </a:lvl4pPr>
            <a:lvl5pPr>
              <a:defRPr sz="1800">
                <a:solidFill>
                  <a:srgbClr val="FDC52C"/>
                </a:solidFill>
                <a:latin typeface="FC BARCELONA Extrabold"/>
                <a:cs typeface="FC BARCELONA Extrabold"/>
              </a:defRPr>
            </a:lvl5pPr>
          </a:lstStyle>
          <a:p>
            <a:pPr lvl="0"/>
            <a:r>
              <a:rPr lang="es-ES_tradnl" dirty="0"/>
              <a:t>SUBTITOL</a:t>
            </a:r>
          </a:p>
          <a:p>
            <a:pPr lvl="0"/>
            <a:endParaRPr lang="es-ES" dirty="0"/>
          </a:p>
        </p:txBody>
      </p:sp>
      <p:pic>
        <p:nvPicPr>
          <p:cNvPr id="12" name="Imagen 11" descr="FCB_graphics-11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08" y="380630"/>
            <a:ext cx="2227811" cy="45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470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FCB_BG-1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335" cy="5143500"/>
          </a:xfrm>
          <a:prstGeom prst="rect">
            <a:avLst/>
          </a:prstGeom>
        </p:spPr>
      </p:pic>
      <p:pic>
        <p:nvPicPr>
          <p:cNvPr id="16" name="Imagen 15" descr="FCB_graphics-03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617" y="1874909"/>
            <a:ext cx="2675002" cy="1390623"/>
          </a:xfrm>
          <a:prstGeom prst="rect">
            <a:avLst/>
          </a:prstGeom>
        </p:spPr>
      </p:pic>
      <p:pic>
        <p:nvPicPr>
          <p:cNvPr id="6" name="Imagen 5" descr="FCB_Graohics-0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899" y="4704186"/>
            <a:ext cx="671343" cy="68401"/>
          </a:xfrm>
          <a:prstGeom prst="rect">
            <a:avLst/>
          </a:prstGeom>
        </p:spPr>
      </p:pic>
      <p:sp>
        <p:nvSpPr>
          <p:cNvPr id="7" name="CuadroTexto 6"/>
          <p:cNvSpPr txBox="1"/>
          <p:nvPr userDrawn="1"/>
        </p:nvSpPr>
        <p:spPr>
          <a:xfrm>
            <a:off x="3845105" y="4529840"/>
            <a:ext cx="14565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err="1">
                <a:solidFill>
                  <a:srgbClr val="FFFFFF"/>
                </a:solidFill>
                <a:latin typeface="FC BARCELONA"/>
                <a:cs typeface="FC BARCELONA"/>
              </a:rPr>
              <a:t>fcbarcelona.com</a:t>
            </a:r>
            <a:endParaRPr lang="es-ES" sz="1400" dirty="0">
              <a:solidFill>
                <a:srgbClr val="FFFFFF"/>
              </a:solidFill>
              <a:latin typeface="FC BARCELONA"/>
              <a:cs typeface="FC BARCELONA"/>
            </a:endParaRPr>
          </a:p>
        </p:txBody>
      </p:sp>
    </p:spTree>
    <p:extLst>
      <p:ext uri="{BB962C8B-B14F-4D97-AF65-F5344CB8AC3E}">
        <p14:creationId xmlns:p14="http://schemas.microsoft.com/office/powerpoint/2010/main" val="2947933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FCB_BG-07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223" cy="5143500"/>
          </a:xfrm>
          <a:prstGeom prst="rect">
            <a:avLst/>
          </a:prstGeom>
        </p:spPr>
      </p:pic>
      <p:pic>
        <p:nvPicPr>
          <p:cNvPr id="6" name="Imagen 5" descr="FCB_Graohics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329" y="4704186"/>
            <a:ext cx="671343" cy="68401"/>
          </a:xfrm>
          <a:prstGeom prst="rect">
            <a:avLst/>
          </a:prstGeom>
        </p:spPr>
      </p:pic>
      <p:pic>
        <p:nvPicPr>
          <p:cNvPr id="9" name="Imagen 8" descr="FCB_graphics-07-0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499" y="1386939"/>
            <a:ext cx="2675002" cy="190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8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14" name="Marcador de texto 12"/>
          <p:cNvSpPr>
            <a:spLocks noGrp="1"/>
          </p:cNvSpPr>
          <p:nvPr>
            <p:ph type="body" sz="quarter" idx="18"/>
          </p:nvPr>
        </p:nvSpPr>
        <p:spPr>
          <a:xfrm>
            <a:off x="6078912" y="1063329"/>
            <a:ext cx="2699329" cy="357981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900">
                <a:latin typeface="FC BARCELONA"/>
                <a:cs typeface="FC BARCELONA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  <a:endParaRPr lang="es-ES" dirty="0"/>
          </a:p>
        </p:txBody>
      </p:sp>
      <p:sp>
        <p:nvSpPr>
          <p:cNvPr id="20" name="Marcador de texto 12"/>
          <p:cNvSpPr>
            <a:spLocks noGrp="1"/>
          </p:cNvSpPr>
          <p:nvPr>
            <p:ph type="body" sz="quarter" idx="19" hasCustomPrompt="1"/>
          </p:nvPr>
        </p:nvSpPr>
        <p:spPr>
          <a:xfrm>
            <a:off x="345307" y="408012"/>
            <a:ext cx="8433568" cy="5378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800" baseline="0">
                <a:latin typeface="FC BARCELONA"/>
                <a:cs typeface="FC BARCELONA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INTRODUCIR TÍTULO</a:t>
            </a:r>
            <a:endParaRPr lang="es-ES" dirty="0"/>
          </a:p>
        </p:txBody>
      </p:sp>
      <p:sp>
        <p:nvSpPr>
          <p:cNvPr id="21" name="Marcador de texto 12"/>
          <p:cNvSpPr>
            <a:spLocks noGrp="1"/>
          </p:cNvSpPr>
          <p:nvPr>
            <p:ph type="body" sz="quarter" idx="20"/>
          </p:nvPr>
        </p:nvSpPr>
        <p:spPr>
          <a:xfrm>
            <a:off x="345307" y="1050881"/>
            <a:ext cx="2699329" cy="357981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900">
                <a:latin typeface="FC BARCELONA"/>
                <a:cs typeface="FC BARCELONA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  <a:endParaRPr lang="es-ES" dirty="0"/>
          </a:p>
        </p:txBody>
      </p:sp>
      <p:sp>
        <p:nvSpPr>
          <p:cNvPr id="22" name="Marcador de texto 12"/>
          <p:cNvSpPr>
            <a:spLocks noGrp="1"/>
          </p:cNvSpPr>
          <p:nvPr>
            <p:ph type="body" sz="quarter" idx="21"/>
          </p:nvPr>
        </p:nvSpPr>
        <p:spPr>
          <a:xfrm>
            <a:off x="3219015" y="1050881"/>
            <a:ext cx="2699329" cy="357981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900">
                <a:latin typeface="FC BARCELONA"/>
                <a:cs typeface="FC BARCELONA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  <a:endParaRPr lang="es-ES" dirty="0"/>
          </a:p>
        </p:txBody>
      </p:sp>
      <p:sp>
        <p:nvSpPr>
          <p:cNvPr id="2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175209" y="4898998"/>
            <a:ext cx="2603032" cy="17526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tx1"/>
                </a:solidFill>
                <a:latin typeface="FC BARCELONA"/>
                <a:cs typeface="FC BARCELONA"/>
              </a:defRPr>
            </a:lvl1pPr>
          </a:lstStyle>
          <a:p>
            <a:fld id="{4C5B02D9-1819-3948-9022-713B9D72C7F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45307" y="4904185"/>
            <a:ext cx="2699329" cy="17008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/>
                </a:solidFill>
                <a:latin typeface="FC BARCELONA"/>
                <a:cs typeface="FC BARCELONA"/>
              </a:defRPr>
            </a:lvl1pPr>
          </a:lstStyle>
          <a:p>
            <a:r>
              <a:rPr lang="pt-BR"/>
              <a:t>pie de página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73766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14" name="Marcador de texto 12"/>
          <p:cNvSpPr>
            <a:spLocks noGrp="1"/>
          </p:cNvSpPr>
          <p:nvPr>
            <p:ph type="body" sz="quarter" idx="18"/>
          </p:nvPr>
        </p:nvSpPr>
        <p:spPr>
          <a:xfrm>
            <a:off x="6078912" y="1063329"/>
            <a:ext cx="2699329" cy="3579813"/>
          </a:xfrm>
          <a:prstGeom prst="rect">
            <a:avLst/>
          </a:prstGeom>
        </p:spPr>
        <p:txBody>
          <a:bodyPr vert="horz" lIns="0" tIns="0" rIns="0" bIns="0"/>
          <a:lstStyle>
            <a:lvl1pPr marL="171450" indent="-171450">
              <a:buFont typeface="Lucida Grande"/>
              <a:buChar char="&gt;"/>
              <a:defRPr sz="900">
                <a:latin typeface="FC BARCELONA"/>
                <a:cs typeface="FC BARCELONA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  <a:endParaRPr lang="es-ES" dirty="0"/>
          </a:p>
        </p:txBody>
      </p:sp>
      <p:sp>
        <p:nvSpPr>
          <p:cNvPr id="20" name="Marcador de texto 12"/>
          <p:cNvSpPr>
            <a:spLocks noGrp="1"/>
          </p:cNvSpPr>
          <p:nvPr>
            <p:ph type="body" sz="quarter" idx="19" hasCustomPrompt="1"/>
          </p:nvPr>
        </p:nvSpPr>
        <p:spPr>
          <a:xfrm>
            <a:off x="345307" y="408012"/>
            <a:ext cx="8433568" cy="5378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800" baseline="0">
                <a:latin typeface="FC BARCELONA"/>
                <a:cs typeface="FC BARCELONA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INTRODUCIR TÍTULO</a:t>
            </a:r>
            <a:endParaRPr lang="es-ES" dirty="0"/>
          </a:p>
        </p:txBody>
      </p:sp>
      <p:sp>
        <p:nvSpPr>
          <p:cNvPr id="21" name="Marcador de texto 12"/>
          <p:cNvSpPr>
            <a:spLocks noGrp="1"/>
          </p:cNvSpPr>
          <p:nvPr>
            <p:ph type="body" sz="quarter" idx="20"/>
          </p:nvPr>
        </p:nvSpPr>
        <p:spPr>
          <a:xfrm>
            <a:off x="345307" y="1050881"/>
            <a:ext cx="2699329" cy="3579813"/>
          </a:xfrm>
          <a:prstGeom prst="rect">
            <a:avLst/>
          </a:prstGeom>
        </p:spPr>
        <p:txBody>
          <a:bodyPr vert="horz" lIns="0" tIns="0" rIns="0" bIns="0"/>
          <a:lstStyle>
            <a:lvl1pPr marL="171450" indent="-171450">
              <a:buFont typeface="Lucida Grande"/>
              <a:buChar char="&gt;"/>
              <a:defRPr sz="900">
                <a:latin typeface="FC BARCELONA"/>
                <a:cs typeface="FC BARCELONA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  <a:endParaRPr lang="es-ES" dirty="0"/>
          </a:p>
        </p:txBody>
      </p:sp>
      <p:sp>
        <p:nvSpPr>
          <p:cNvPr id="22" name="Marcador de texto 12"/>
          <p:cNvSpPr>
            <a:spLocks noGrp="1"/>
          </p:cNvSpPr>
          <p:nvPr>
            <p:ph type="body" sz="quarter" idx="21"/>
          </p:nvPr>
        </p:nvSpPr>
        <p:spPr>
          <a:xfrm>
            <a:off x="3219015" y="1050881"/>
            <a:ext cx="2699329" cy="3579813"/>
          </a:xfrm>
          <a:prstGeom prst="rect">
            <a:avLst/>
          </a:prstGeom>
        </p:spPr>
        <p:txBody>
          <a:bodyPr vert="horz" lIns="0" tIns="0" rIns="0" bIns="0"/>
          <a:lstStyle>
            <a:lvl1pPr marL="171450" indent="-171450">
              <a:buFont typeface="Lucida Grande"/>
              <a:buChar char="&gt;"/>
              <a:defRPr sz="900">
                <a:latin typeface="FC BARCELONA"/>
                <a:cs typeface="FC BARCELONA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  <a:endParaRPr lang="es-ES" dirty="0"/>
          </a:p>
        </p:txBody>
      </p:sp>
      <p:sp>
        <p:nvSpPr>
          <p:cNvPr id="2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175209" y="4898998"/>
            <a:ext cx="2603032" cy="17526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tx1"/>
                </a:solidFill>
                <a:latin typeface="FC BARCELONA"/>
                <a:cs typeface="FC BARCELONA"/>
              </a:defRPr>
            </a:lvl1pPr>
          </a:lstStyle>
          <a:p>
            <a:fld id="{4C5B02D9-1819-3948-9022-713B9D72C7F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45307" y="4904185"/>
            <a:ext cx="2699329" cy="17008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/>
                </a:solidFill>
                <a:latin typeface="FC BARCELONA"/>
                <a:cs typeface="FC BARCELONA"/>
              </a:defRPr>
            </a:lvl1pPr>
          </a:lstStyle>
          <a:p>
            <a:r>
              <a:rPr lang="pt-BR"/>
              <a:t>pie de página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97881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18" name="Marcador de texto 12"/>
          <p:cNvSpPr>
            <a:spLocks noGrp="1"/>
          </p:cNvSpPr>
          <p:nvPr>
            <p:ph type="body" sz="quarter" idx="18"/>
          </p:nvPr>
        </p:nvSpPr>
        <p:spPr>
          <a:xfrm>
            <a:off x="6078913" y="4484688"/>
            <a:ext cx="2698210" cy="152497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>
              <a:buNone/>
              <a:defRPr sz="700" i="1">
                <a:latin typeface="FC BARCELONA"/>
                <a:cs typeface="FC BARCELONA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  <a:endParaRPr lang="es-ES" dirty="0"/>
          </a:p>
        </p:txBody>
      </p:sp>
      <p:sp>
        <p:nvSpPr>
          <p:cNvPr id="21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175209" y="4898998"/>
            <a:ext cx="2603032" cy="17526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tx1"/>
                </a:solidFill>
                <a:latin typeface="FC BARCELONA"/>
                <a:cs typeface="FC BARCELONA"/>
              </a:defRPr>
            </a:lvl1pPr>
          </a:lstStyle>
          <a:p>
            <a:fld id="{4C5B02D9-1819-3948-9022-713B9D72C7F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4" name="Marcador de texto 12"/>
          <p:cNvSpPr>
            <a:spLocks noGrp="1"/>
          </p:cNvSpPr>
          <p:nvPr>
            <p:ph type="body" sz="quarter" idx="19" hasCustomPrompt="1"/>
          </p:nvPr>
        </p:nvSpPr>
        <p:spPr>
          <a:xfrm>
            <a:off x="345307" y="408012"/>
            <a:ext cx="8433568" cy="5378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800" baseline="0">
                <a:latin typeface="FC BARCELONA"/>
                <a:cs typeface="FC BARCELONA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INTRODUCIR TÍTULO</a:t>
            </a:r>
            <a:endParaRPr lang="es-ES" dirty="0"/>
          </a:p>
        </p:txBody>
      </p:sp>
      <p:sp>
        <p:nvSpPr>
          <p:cNvPr id="25" name="Marcador de texto 12"/>
          <p:cNvSpPr>
            <a:spLocks noGrp="1"/>
          </p:cNvSpPr>
          <p:nvPr>
            <p:ph type="body" sz="quarter" idx="20"/>
          </p:nvPr>
        </p:nvSpPr>
        <p:spPr>
          <a:xfrm>
            <a:off x="345307" y="1050881"/>
            <a:ext cx="2699329" cy="357981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900">
                <a:latin typeface="FC BARCELONA"/>
                <a:cs typeface="FC BARCELONA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  <a:endParaRPr lang="es-ES" dirty="0"/>
          </a:p>
        </p:txBody>
      </p:sp>
      <p:sp>
        <p:nvSpPr>
          <p:cNvPr id="26" name="Marcador de texto 12"/>
          <p:cNvSpPr>
            <a:spLocks noGrp="1"/>
          </p:cNvSpPr>
          <p:nvPr>
            <p:ph type="body" sz="quarter" idx="21"/>
          </p:nvPr>
        </p:nvSpPr>
        <p:spPr>
          <a:xfrm>
            <a:off x="3219015" y="1050881"/>
            <a:ext cx="2699329" cy="357981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900">
                <a:latin typeface="FC BARCELONA"/>
                <a:cs typeface="FC BARCELONA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  <a:endParaRPr lang="es-ES" dirty="0"/>
          </a:p>
        </p:txBody>
      </p:sp>
      <p:sp>
        <p:nvSpPr>
          <p:cNvPr id="28" name="Marcador de posición de imagen 9"/>
          <p:cNvSpPr>
            <a:spLocks noGrp="1"/>
          </p:cNvSpPr>
          <p:nvPr>
            <p:ph type="pic" sz="quarter" idx="14"/>
          </p:nvPr>
        </p:nvSpPr>
        <p:spPr>
          <a:xfrm>
            <a:off x="6078912" y="1057275"/>
            <a:ext cx="2699963" cy="3427413"/>
          </a:xfrm>
          <a:prstGeom prst="rect">
            <a:avLst/>
          </a:prstGeom>
          <a:solidFill>
            <a:schemeClr val="accent2"/>
          </a:solidFill>
        </p:spPr>
        <p:txBody>
          <a:bodyPr vert="horz"/>
          <a:lstStyle>
            <a:lvl1pPr marL="0" indent="0" algn="l">
              <a:buNone/>
              <a:defRPr sz="1200">
                <a:latin typeface="FC BARCELONA"/>
                <a:cs typeface="FC BARCELONA"/>
              </a:defRPr>
            </a:lvl1pPr>
          </a:lstStyle>
          <a:p>
            <a:endParaRPr lang="es-ES" dirty="0"/>
          </a:p>
        </p:txBody>
      </p:sp>
      <p:sp>
        <p:nvSpPr>
          <p:cNvPr id="29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45307" y="4904185"/>
            <a:ext cx="2699329" cy="17008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/>
                </a:solidFill>
                <a:latin typeface="FC BARCELONA"/>
                <a:cs typeface="FC BARCELONA"/>
              </a:defRPr>
            </a:lvl1pPr>
          </a:lstStyle>
          <a:p>
            <a:r>
              <a:rPr lang="pt-BR"/>
              <a:t>pie de página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64876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21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175209" y="4898998"/>
            <a:ext cx="2603032" cy="17526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tx1"/>
                </a:solidFill>
                <a:latin typeface="FC BARCELONA"/>
                <a:cs typeface="FC BARCELONA"/>
              </a:defRPr>
            </a:lvl1pPr>
          </a:lstStyle>
          <a:p>
            <a:fld id="{4C5B02D9-1819-3948-9022-713B9D72C7F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4" name="Marcador de texto 12"/>
          <p:cNvSpPr>
            <a:spLocks noGrp="1"/>
          </p:cNvSpPr>
          <p:nvPr>
            <p:ph type="body" sz="quarter" idx="19" hasCustomPrompt="1"/>
          </p:nvPr>
        </p:nvSpPr>
        <p:spPr>
          <a:xfrm>
            <a:off x="345307" y="408012"/>
            <a:ext cx="8433568" cy="5378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800" baseline="0">
                <a:latin typeface="FC BARCELONA"/>
                <a:cs typeface="FC BARCELONA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INTRODUCIR TÍTULO</a:t>
            </a:r>
            <a:endParaRPr lang="es-ES" dirty="0"/>
          </a:p>
        </p:txBody>
      </p:sp>
      <p:sp>
        <p:nvSpPr>
          <p:cNvPr id="25" name="Marcador de texto 12"/>
          <p:cNvSpPr>
            <a:spLocks noGrp="1"/>
          </p:cNvSpPr>
          <p:nvPr>
            <p:ph type="body" sz="quarter" idx="20"/>
          </p:nvPr>
        </p:nvSpPr>
        <p:spPr>
          <a:xfrm>
            <a:off x="345307" y="1050881"/>
            <a:ext cx="2699329" cy="357981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900">
                <a:latin typeface="FC BARCELONA"/>
                <a:cs typeface="FC BARCELONA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  <a:endParaRPr lang="es-ES" dirty="0"/>
          </a:p>
        </p:txBody>
      </p:sp>
      <p:sp>
        <p:nvSpPr>
          <p:cNvPr id="29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45307" y="4904185"/>
            <a:ext cx="2699329" cy="17008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/>
                </a:solidFill>
                <a:latin typeface="FC BARCELONA"/>
                <a:cs typeface="FC BARCELONA"/>
              </a:defRPr>
            </a:lvl1pPr>
          </a:lstStyle>
          <a:p>
            <a:r>
              <a:rPr lang="pt-BR"/>
              <a:t>pie de página</a:t>
            </a:r>
            <a:endParaRPr lang="es-ES" dirty="0"/>
          </a:p>
        </p:txBody>
      </p:sp>
      <p:sp>
        <p:nvSpPr>
          <p:cNvPr id="10" name="Marcador de texto 12"/>
          <p:cNvSpPr>
            <a:spLocks noGrp="1"/>
          </p:cNvSpPr>
          <p:nvPr>
            <p:ph type="body" sz="quarter" idx="18"/>
          </p:nvPr>
        </p:nvSpPr>
        <p:spPr>
          <a:xfrm>
            <a:off x="3218382" y="4484688"/>
            <a:ext cx="2698210" cy="152497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>
              <a:buNone/>
              <a:defRPr sz="700" i="1">
                <a:latin typeface="FC BARCELONA"/>
                <a:cs typeface="FC BARCELONA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  <a:endParaRPr lang="es-ES" dirty="0"/>
          </a:p>
        </p:txBody>
      </p:sp>
      <p:sp>
        <p:nvSpPr>
          <p:cNvPr id="11" name="Marcador de posición de imagen 9"/>
          <p:cNvSpPr>
            <a:spLocks noGrp="1"/>
          </p:cNvSpPr>
          <p:nvPr>
            <p:ph type="pic" sz="quarter" idx="14"/>
          </p:nvPr>
        </p:nvSpPr>
        <p:spPr>
          <a:xfrm>
            <a:off x="3218381" y="1057275"/>
            <a:ext cx="2699963" cy="3427413"/>
          </a:xfrm>
          <a:prstGeom prst="rect">
            <a:avLst/>
          </a:prstGeom>
          <a:solidFill>
            <a:schemeClr val="accent2"/>
          </a:solidFill>
        </p:spPr>
        <p:txBody>
          <a:bodyPr vert="horz"/>
          <a:lstStyle>
            <a:lvl1pPr marL="0" indent="0" algn="l">
              <a:buNone/>
              <a:defRPr sz="1200">
                <a:latin typeface="FC BARCELONA"/>
                <a:cs typeface="FC BARCELONA"/>
              </a:defRPr>
            </a:lvl1pPr>
          </a:lstStyle>
          <a:p>
            <a:endParaRPr lang="es-ES" dirty="0"/>
          </a:p>
        </p:txBody>
      </p:sp>
      <p:sp>
        <p:nvSpPr>
          <p:cNvPr id="12" name="Marcador de texto 12"/>
          <p:cNvSpPr>
            <a:spLocks noGrp="1"/>
          </p:cNvSpPr>
          <p:nvPr>
            <p:ph type="body" sz="quarter" idx="21"/>
          </p:nvPr>
        </p:nvSpPr>
        <p:spPr>
          <a:xfrm>
            <a:off x="6078912" y="1063329"/>
            <a:ext cx="2699329" cy="357981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900">
                <a:latin typeface="FC BARCELONA"/>
                <a:cs typeface="FC BARCELONA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81087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21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175209" y="4898998"/>
            <a:ext cx="2603032" cy="17526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tx1"/>
                </a:solidFill>
                <a:latin typeface="FC BARCELONA"/>
                <a:cs typeface="FC BARCELONA"/>
              </a:defRPr>
            </a:lvl1pPr>
          </a:lstStyle>
          <a:p>
            <a:fld id="{4C5B02D9-1819-3948-9022-713B9D72C7F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4" name="Marcador de texto 12"/>
          <p:cNvSpPr>
            <a:spLocks noGrp="1"/>
          </p:cNvSpPr>
          <p:nvPr>
            <p:ph type="body" sz="quarter" idx="19" hasCustomPrompt="1"/>
          </p:nvPr>
        </p:nvSpPr>
        <p:spPr>
          <a:xfrm>
            <a:off x="345307" y="408012"/>
            <a:ext cx="8433568" cy="5378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800" baseline="0">
                <a:latin typeface="FC BARCELONA"/>
                <a:cs typeface="FC BARCELONA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INTRODUCIR TÍTULO</a:t>
            </a:r>
            <a:endParaRPr lang="es-ES" dirty="0"/>
          </a:p>
        </p:txBody>
      </p:sp>
      <p:sp>
        <p:nvSpPr>
          <p:cNvPr id="25" name="Marcador de texto 12"/>
          <p:cNvSpPr>
            <a:spLocks noGrp="1"/>
          </p:cNvSpPr>
          <p:nvPr>
            <p:ph type="body" sz="quarter" idx="20"/>
          </p:nvPr>
        </p:nvSpPr>
        <p:spPr>
          <a:xfrm>
            <a:off x="345307" y="1050881"/>
            <a:ext cx="2699329" cy="357981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900">
                <a:latin typeface="FC BARCELONA"/>
                <a:cs typeface="FC BARCELONA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  <a:endParaRPr lang="es-ES" dirty="0"/>
          </a:p>
        </p:txBody>
      </p:sp>
      <p:sp>
        <p:nvSpPr>
          <p:cNvPr id="29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45307" y="4904185"/>
            <a:ext cx="2699329" cy="17008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/>
                </a:solidFill>
                <a:latin typeface="FC BARCELONA"/>
                <a:cs typeface="FC BARCELONA"/>
              </a:defRPr>
            </a:lvl1pPr>
          </a:lstStyle>
          <a:p>
            <a:r>
              <a:rPr lang="pt-BR"/>
              <a:t>pie de página</a:t>
            </a:r>
            <a:endParaRPr lang="es-ES" dirty="0"/>
          </a:p>
        </p:txBody>
      </p:sp>
      <p:sp>
        <p:nvSpPr>
          <p:cNvPr id="10" name="Marcador de texto 12"/>
          <p:cNvSpPr>
            <a:spLocks noGrp="1"/>
          </p:cNvSpPr>
          <p:nvPr>
            <p:ph type="body" sz="quarter" idx="18"/>
          </p:nvPr>
        </p:nvSpPr>
        <p:spPr>
          <a:xfrm>
            <a:off x="3218382" y="4484688"/>
            <a:ext cx="2698210" cy="152497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>
              <a:buNone/>
              <a:defRPr sz="700" i="1">
                <a:latin typeface="FC BARCELONA"/>
                <a:cs typeface="FC BARCELONA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  <a:endParaRPr lang="es-ES" dirty="0"/>
          </a:p>
        </p:txBody>
      </p:sp>
      <p:sp>
        <p:nvSpPr>
          <p:cNvPr id="14" name="Marcador de posición de imagen 9"/>
          <p:cNvSpPr>
            <a:spLocks noGrp="1"/>
          </p:cNvSpPr>
          <p:nvPr>
            <p:ph type="pic" sz="quarter" idx="14"/>
          </p:nvPr>
        </p:nvSpPr>
        <p:spPr>
          <a:xfrm>
            <a:off x="3218382" y="1057275"/>
            <a:ext cx="5560493" cy="3427413"/>
          </a:xfrm>
          <a:prstGeom prst="rect">
            <a:avLst/>
          </a:prstGeom>
          <a:solidFill>
            <a:schemeClr val="accent2"/>
          </a:solidFill>
        </p:spPr>
        <p:txBody>
          <a:bodyPr vert="horz"/>
          <a:lstStyle>
            <a:lvl1pPr marL="0" indent="0" algn="l">
              <a:buNone/>
              <a:defRPr sz="1200">
                <a:latin typeface="FC BARCELONA"/>
                <a:cs typeface="FC BARCELONA"/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167234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18" name="Marcador de texto 12"/>
          <p:cNvSpPr>
            <a:spLocks noGrp="1"/>
          </p:cNvSpPr>
          <p:nvPr>
            <p:ph type="body" sz="quarter" idx="18"/>
          </p:nvPr>
        </p:nvSpPr>
        <p:spPr>
          <a:xfrm>
            <a:off x="3217263" y="4484689"/>
            <a:ext cx="5559860" cy="146006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>
              <a:buNone/>
              <a:defRPr sz="700" i="1">
                <a:latin typeface="FC BARCELONA"/>
                <a:cs typeface="FC BARCELONA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  <a:endParaRPr lang="es-ES" dirty="0"/>
          </a:p>
        </p:txBody>
      </p:sp>
      <p:sp>
        <p:nvSpPr>
          <p:cNvPr id="20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45307" y="4904185"/>
            <a:ext cx="2699329" cy="17008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/>
                </a:solidFill>
                <a:latin typeface="FC BARCELONA"/>
                <a:cs typeface="FC BARCELONA"/>
              </a:defRPr>
            </a:lvl1pPr>
          </a:lstStyle>
          <a:p>
            <a:r>
              <a:rPr lang="pt-BR"/>
              <a:t>pie de página</a:t>
            </a:r>
            <a:endParaRPr lang="es-ES" dirty="0"/>
          </a:p>
        </p:txBody>
      </p:sp>
      <p:sp>
        <p:nvSpPr>
          <p:cNvPr id="21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175209" y="4898998"/>
            <a:ext cx="2603032" cy="17526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tx1"/>
                </a:solidFill>
                <a:latin typeface="FC BARCELONA"/>
                <a:cs typeface="FC BARCELONA"/>
              </a:defRPr>
            </a:lvl1pPr>
          </a:lstStyle>
          <a:p>
            <a:fld id="{4C5B02D9-1819-3948-9022-713B9D72C7F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4" name="Marcador de texto 12"/>
          <p:cNvSpPr>
            <a:spLocks noGrp="1"/>
          </p:cNvSpPr>
          <p:nvPr>
            <p:ph type="body" sz="quarter" idx="19" hasCustomPrompt="1"/>
          </p:nvPr>
        </p:nvSpPr>
        <p:spPr>
          <a:xfrm>
            <a:off x="345307" y="408012"/>
            <a:ext cx="8433568" cy="5378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800" baseline="0">
                <a:latin typeface="FC BARCELONA"/>
                <a:cs typeface="FC BARCELONA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INTRODUCIR TÍTULO</a:t>
            </a:r>
            <a:endParaRPr lang="es-ES" dirty="0"/>
          </a:p>
        </p:txBody>
      </p:sp>
      <p:sp>
        <p:nvSpPr>
          <p:cNvPr id="25" name="Marcador de texto 12"/>
          <p:cNvSpPr>
            <a:spLocks noGrp="1"/>
          </p:cNvSpPr>
          <p:nvPr>
            <p:ph type="body" sz="quarter" idx="20"/>
          </p:nvPr>
        </p:nvSpPr>
        <p:spPr>
          <a:xfrm>
            <a:off x="345307" y="1050881"/>
            <a:ext cx="2699329" cy="357981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900">
                <a:latin typeface="FC BARCELONA"/>
                <a:cs typeface="FC BARCELONA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  <a:endParaRPr lang="es-ES" dirty="0"/>
          </a:p>
        </p:txBody>
      </p:sp>
      <p:sp>
        <p:nvSpPr>
          <p:cNvPr id="10" name="Marcador de posición de imagen 9"/>
          <p:cNvSpPr>
            <a:spLocks noGrp="1"/>
          </p:cNvSpPr>
          <p:nvPr>
            <p:ph type="pic" sz="quarter" idx="21"/>
          </p:nvPr>
        </p:nvSpPr>
        <p:spPr>
          <a:xfrm>
            <a:off x="3217263" y="2857670"/>
            <a:ext cx="5559860" cy="1613636"/>
          </a:xfrm>
          <a:prstGeom prst="rect">
            <a:avLst/>
          </a:prstGeom>
          <a:solidFill>
            <a:schemeClr val="accent2"/>
          </a:solidFill>
        </p:spPr>
        <p:txBody>
          <a:bodyPr vert="horz"/>
          <a:lstStyle>
            <a:lvl1pPr marL="0" indent="0" algn="l">
              <a:buNone/>
              <a:defRPr sz="1200">
                <a:latin typeface="FC BARCELONA"/>
                <a:cs typeface="FC BARCELONA"/>
              </a:defRPr>
            </a:lvl1pPr>
          </a:lstStyle>
          <a:p>
            <a:endParaRPr lang="es-ES" dirty="0"/>
          </a:p>
        </p:txBody>
      </p:sp>
      <p:sp>
        <p:nvSpPr>
          <p:cNvPr id="11" name="Marcador de posición de imagen 9"/>
          <p:cNvSpPr>
            <a:spLocks noGrp="1"/>
          </p:cNvSpPr>
          <p:nvPr>
            <p:ph type="pic" sz="quarter" idx="22"/>
          </p:nvPr>
        </p:nvSpPr>
        <p:spPr>
          <a:xfrm>
            <a:off x="3217263" y="1050881"/>
            <a:ext cx="5559860" cy="1613636"/>
          </a:xfrm>
          <a:prstGeom prst="rect">
            <a:avLst/>
          </a:prstGeom>
          <a:solidFill>
            <a:schemeClr val="accent2"/>
          </a:solidFill>
        </p:spPr>
        <p:txBody>
          <a:bodyPr vert="horz"/>
          <a:lstStyle>
            <a:lvl1pPr marL="0" indent="0" algn="l">
              <a:buNone/>
              <a:defRPr sz="1200">
                <a:latin typeface="FC BARCELONA"/>
                <a:cs typeface="FC BARCELONA"/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320190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20" name="Marcador de texto 12"/>
          <p:cNvSpPr>
            <a:spLocks noGrp="1"/>
          </p:cNvSpPr>
          <p:nvPr>
            <p:ph type="body" sz="quarter" idx="19" hasCustomPrompt="1"/>
          </p:nvPr>
        </p:nvSpPr>
        <p:spPr>
          <a:xfrm>
            <a:off x="345307" y="408012"/>
            <a:ext cx="8433568" cy="5378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800" baseline="0">
                <a:latin typeface="FC BARCELONA"/>
                <a:cs typeface="FC BARCELONA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INTRODUCIR TÍTULO</a:t>
            </a:r>
            <a:endParaRPr lang="es-ES" dirty="0"/>
          </a:p>
        </p:txBody>
      </p:sp>
      <p:sp>
        <p:nvSpPr>
          <p:cNvPr id="21" name="Marcador de texto 12"/>
          <p:cNvSpPr>
            <a:spLocks noGrp="1"/>
          </p:cNvSpPr>
          <p:nvPr>
            <p:ph type="body" sz="quarter" idx="20" hasCustomPrompt="1"/>
          </p:nvPr>
        </p:nvSpPr>
        <p:spPr>
          <a:xfrm>
            <a:off x="345307" y="2877252"/>
            <a:ext cx="2699329" cy="38363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800">
                <a:latin typeface="FC BARCELONA Semibold"/>
                <a:cs typeface="FC BARCELONA Semibold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display</a:t>
            </a:r>
            <a:r>
              <a:rPr lang="es-ES_tradnl" dirty="0"/>
              <a:t> 4</a:t>
            </a:r>
            <a:endParaRPr lang="es-ES" dirty="0"/>
          </a:p>
        </p:txBody>
      </p:sp>
      <p:sp>
        <p:nvSpPr>
          <p:cNvPr id="2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175209" y="4898998"/>
            <a:ext cx="2603032" cy="17526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tx1"/>
                </a:solidFill>
                <a:latin typeface="FC BARCELONA"/>
                <a:cs typeface="FC BARCELONA"/>
              </a:defRPr>
            </a:lvl1pPr>
          </a:lstStyle>
          <a:p>
            <a:fld id="{4C5B02D9-1819-3948-9022-713B9D72C7F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45307" y="4904185"/>
            <a:ext cx="2699329" cy="17008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/>
                </a:solidFill>
                <a:latin typeface="FC BARCELONA"/>
                <a:cs typeface="FC BARCELONA"/>
              </a:defRPr>
            </a:lvl1pPr>
          </a:lstStyle>
          <a:p>
            <a:r>
              <a:rPr lang="pt-BR"/>
              <a:t>pie de página</a:t>
            </a:r>
            <a:endParaRPr lang="es-ES" dirty="0"/>
          </a:p>
        </p:txBody>
      </p:sp>
      <p:sp>
        <p:nvSpPr>
          <p:cNvPr id="15" name="Marcador de posición de imagen 9"/>
          <p:cNvSpPr>
            <a:spLocks noGrp="1"/>
          </p:cNvSpPr>
          <p:nvPr>
            <p:ph type="pic" sz="quarter" idx="24"/>
          </p:nvPr>
        </p:nvSpPr>
        <p:spPr>
          <a:xfrm>
            <a:off x="3219015" y="2784650"/>
            <a:ext cx="2699329" cy="1846044"/>
          </a:xfrm>
          <a:prstGeom prst="rect">
            <a:avLst/>
          </a:prstGeom>
          <a:solidFill>
            <a:schemeClr val="accent2"/>
          </a:solidFill>
        </p:spPr>
        <p:txBody>
          <a:bodyPr vert="horz"/>
          <a:lstStyle>
            <a:lvl1pPr marL="0" indent="0" algn="l">
              <a:buNone/>
              <a:defRPr sz="1200">
                <a:latin typeface="FC BARCELONA"/>
                <a:cs typeface="FC BARCELONA"/>
              </a:defRPr>
            </a:lvl1pPr>
          </a:lstStyle>
          <a:p>
            <a:endParaRPr lang="es-ES" dirty="0"/>
          </a:p>
        </p:txBody>
      </p:sp>
      <p:sp>
        <p:nvSpPr>
          <p:cNvPr id="16" name="Marcador de posición de imagen 9"/>
          <p:cNvSpPr>
            <a:spLocks noGrp="1"/>
          </p:cNvSpPr>
          <p:nvPr>
            <p:ph type="pic" sz="quarter" idx="25"/>
          </p:nvPr>
        </p:nvSpPr>
        <p:spPr>
          <a:xfrm>
            <a:off x="345307" y="1050881"/>
            <a:ext cx="2699329" cy="1733769"/>
          </a:xfrm>
          <a:prstGeom prst="rect">
            <a:avLst/>
          </a:prstGeom>
          <a:solidFill>
            <a:schemeClr val="accent2"/>
          </a:solidFill>
        </p:spPr>
        <p:txBody>
          <a:bodyPr vert="horz"/>
          <a:lstStyle>
            <a:lvl1pPr marL="0" indent="0" algn="l">
              <a:buNone/>
              <a:defRPr sz="1200">
                <a:latin typeface="FC BARCELONA"/>
                <a:cs typeface="FC BARCELONA"/>
              </a:defRPr>
            </a:lvl1pPr>
          </a:lstStyle>
          <a:p>
            <a:endParaRPr lang="es-ES" dirty="0"/>
          </a:p>
        </p:txBody>
      </p:sp>
      <p:sp>
        <p:nvSpPr>
          <p:cNvPr id="17" name="Marcador de posición de imagen 9"/>
          <p:cNvSpPr>
            <a:spLocks noGrp="1"/>
          </p:cNvSpPr>
          <p:nvPr>
            <p:ph type="pic" sz="quarter" idx="26"/>
          </p:nvPr>
        </p:nvSpPr>
        <p:spPr>
          <a:xfrm>
            <a:off x="6078912" y="1050881"/>
            <a:ext cx="2699329" cy="1733769"/>
          </a:xfrm>
          <a:prstGeom prst="rect">
            <a:avLst/>
          </a:prstGeom>
          <a:solidFill>
            <a:schemeClr val="accent2"/>
          </a:solidFill>
        </p:spPr>
        <p:txBody>
          <a:bodyPr vert="horz"/>
          <a:lstStyle>
            <a:lvl1pPr marL="0" indent="0" algn="l">
              <a:buNone/>
              <a:defRPr sz="1200">
                <a:latin typeface="FC BARCELONA"/>
                <a:cs typeface="FC BARCELONA"/>
              </a:defRPr>
            </a:lvl1pPr>
          </a:lstStyle>
          <a:p>
            <a:endParaRPr lang="es-ES" dirty="0"/>
          </a:p>
        </p:txBody>
      </p:sp>
      <p:sp>
        <p:nvSpPr>
          <p:cNvPr id="18" name="Marcador de texto 12"/>
          <p:cNvSpPr>
            <a:spLocks noGrp="1"/>
          </p:cNvSpPr>
          <p:nvPr>
            <p:ph type="body" sz="quarter" idx="27"/>
          </p:nvPr>
        </p:nvSpPr>
        <p:spPr>
          <a:xfrm>
            <a:off x="345307" y="3260885"/>
            <a:ext cx="2699329" cy="13888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900">
                <a:latin typeface="FC BARCELONA"/>
                <a:cs typeface="FC BARCELONA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  <a:endParaRPr lang="es-ES" dirty="0"/>
          </a:p>
        </p:txBody>
      </p:sp>
      <p:sp>
        <p:nvSpPr>
          <p:cNvPr id="19" name="Marcador de texto 12"/>
          <p:cNvSpPr>
            <a:spLocks noGrp="1"/>
          </p:cNvSpPr>
          <p:nvPr>
            <p:ph type="body" sz="quarter" idx="28" hasCustomPrompt="1"/>
          </p:nvPr>
        </p:nvSpPr>
        <p:spPr>
          <a:xfrm>
            <a:off x="3219015" y="1050881"/>
            <a:ext cx="2699329" cy="38363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800">
                <a:latin typeface="FC BARCELONA Semibold"/>
                <a:cs typeface="FC BARCELONA Semibold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display</a:t>
            </a:r>
            <a:r>
              <a:rPr lang="es-ES_tradnl" dirty="0"/>
              <a:t> 4</a:t>
            </a:r>
            <a:endParaRPr lang="es-ES" dirty="0"/>
          </a:p>
        </p:txBody>
      </p:sp>
      <p:sp>
        <p:nvSpPr>
          <p:cNvPr id="23" name="Marcador de texto 12"/>
          <p:cNvSpPr>
            <a:spLocks noGrp="1"/>
          </p:cNvSpPr>
          <p:nvPr>
            <p:ph type="body" sz="quarter" idx="29"/>
          </p:nvPr>
        </p:nvSpPr>
        <p:spPr>
          <a:xfrm>
            <a:off x="3219015" y="1434514"/>
            <a:ext cx="2699329" cy="135013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900">
                <a:latin typeface="FC BARCELONA"/>
                <a:cs typeface="FC BARCELONA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  <a:endParaRPr lang="es-ES" dirty="0"/>
          </a:p>
        </p:txBody>
      </p:sp>
      <p:sp>
        <p:nvSpPr>
          <p:cNvPr id="31" name="Marcador de texto 12"/>
          <p:cNvSpPr>
            <a:spLocks noGrp="1"/>
          </p:cNvSpPr>
          <p:nvPr>
            <p:ph type="body" sz="quarter" idx="30" hasCustomPrompt="1"/>
          </p:nvPr>
        </p:nvSpPr>
        <p:spPr>
          <a:xfrm>
            <a:off x="6078912" y="2877253"/>
            <a:ext cx="2699329" cy="38363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800">
                <a:latin typeface="FC BARCELONA Semibold"/>
                <a:cs typeface="FC BARCELONA Semibold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display</a:t>
            </a:r>
            <a:r>
              <a:rPr lang="es-ES_tradnl" dirty="0"/>
              <a:t> 4</a:t>
            </a:r>
            <a:endParaRPr lang="es-ES" dirty="0"/>
          </a:p>
        </p:txBody>
      </p:sp>
      <p:sp>
        <p:nvSpPr>
          <p:cNvPr id="32" name="Marcador de texto 12"/>
          <p:cNvSpPr>
            <a:spLocks noGrp="1"/>
          </p:cNvSpPr>
          <p:nvPr>
            <p:ph type="body" sz="quarter" idx="31"/>
          </p:nvPr>
        </p:nvSpPr>
        <p:spPr>
          <a:xfrm>
            <a:off x="6078912" y="3260886"/>
            <a:ext cx="2699329" cy="13888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900">
                <a:latin typeface="FC BARCELONA"/>
                <a:cs typeface="FC BARCELONA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38590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" y="0"/>
            <a:ext cx="9140299" cy="5143500"/>
          </a:xfrm>
          <a:prstGeom prst="rect">
            <a:avLst/>
          </a:prstGeom>
        </p:spPr>
      </p:pic>
      <p:sp>
        <p:nvSpPr>
          <p:cNvPr id="16" name="Marcador de título 1"/>
          <p:cNvSpPr>
            <a:spLocks noGrp="1"/>
          </p:cNvSpPr>
          <p:nvPr>
            <p:ph type="title" hasCustomPrompt="1"/>
          </p:nvPr>
        </p:nvSpPr>
        <p:spPr>
          <a:xfrm>
            <a:off x="345308" y="1806598"/>
            <a:ext cx="6315698" cy="1335228"/>
          </a:xfrm>
          <a:prstGeom prst="rect">
            <a:avLst/>
          </a:prstGeom>
        </p:spPr>
        <p:txBody>
          <a:bodyPr vert="horz" lIns="0" tIns="0" rIns="91440" bIns="0" rtlCol="0" anchor="ctr">
            <a:noAutofit/>
          </a:bodyPr>
          <a:lstStyle>
            <a:lvl1pPr algn="l">
              <a:lnSpc>
                <a:spcPct val="80000"/>
              </a:lnSpc>
              <a:defRPr sz="5500" b="0" baseline="0">
                <a:solidFill>
                  <a:schemeClr val="accent4"/>
                </a:solidFill>
                <a:latin typeface="FC BARCELONA Extrabold"/>
                <a:cs typeface="FC BARCELONA Extrabold"/>
              </a:defRPr>
            </a:lvl1pPr>
          </a:lstStyle>
          <a:p>
            <a:r>
              <a:rPr lang="es-ES" dirty="0"/>
              <a:t>Inserta</a:t>
            </a:r>
            <a:br>
              <a:rPr lang="es-ES" dirty="0"/>
            </a:br>
            <a:r>
              <a:rPr lang="es-ES" dirty="0"/>
              <a:t>el </a:t>
            </a:r>
            <a:r>
              <a:rPr lang="es-ES" dirty="0" err="1"/>
              <a:t>títol</a:t>
            </a:r>
            <a:endParaRPr lang="es-ES" dirty="0"/>
          </a:p>
        </p:txBody>
      </p:sp>
      <p:sp>
        <p:nvSpPr>
          <p:cNvPr id="25" name="Marcador de texto 24"/>
          <p:cNvSpPr>
            <a:spLocks noGrp="1"/>
          </p:cNvSpPr>
          <p:nvPr>
            <p:ph type="body" sz="quarter" idx="11" hasCustomPrompt="1"/>
          </p:nvPr>
        </p:nvSpPr>
        <p:spPr>
          <a:xfrm>
            <a:off x="346075" y="4610866"/>
            <a:ext cx="6315075" cy="2639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accent4"/>
                </a:solidFill>
                <a:latin typeface="FC BARCELONA"/>
                <a:cs typeface="FC BARCELONA"/>
              </a:defRPr>
            </a:lvl1pPr>
            <a:lvl2pPr>
              <a:defRPr sz="1200">
                <a:solidFill>
                  <a:srgbClr val="FDC52C"/>
                </a:solidFill>
              </a:defRPr>
            </a:lvl2pPr>
            <a:lvl3pPr>
              <a:defRPr sz="1200">
                <a:solidFill>
                  <a:srgbClr val="FDC52C"/>
                </a:solidFill>
              </a:defRPr>
            </a:lvl3pPr>
            <a:lvl4pPr>
              <a:defRPr sz="1200">
                <a:solidFill>
                  <a:srgbClr val="FDC52C"/>
                </a:solidFill>
              </a:defRPr>
            </a:lvl4pPr>
            <a:lvl5pPr>
              <a:defRPr sz="1200">
                <a:solidFill>
                  <a:srgbClr val="FDC52C"/>
                </a:solidFill>
              </a:defRPr>
            </a:lvl5pPr>
          </a:lstStyle>
          <a:p>
            <a:pPr lvl="0"/>
            <a:r>
              <a:rPr lang="es-ES_tradnl" dirty="0"/>
              <a:t>Data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46075" y="3149742"/>
            <a:ext cx="6314931" cy="5746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chemeClr val="accent4"/>
                </a:solidFill>
                <a:latin typeface="FC BARCELONA"/>
                <a:cs typeface="FC BARCELONA"/>
              </a:defRPr>
            </a:lvl1pPr>
          </a:lstStyle>
          <a:p>
            <a:pPr lvl="0"/>
            <a:r>
              <a:rPr lang="es-ES_tradnl" dirty="0" err="1"/>
              <a:t>Subtítol</a:t>
            </a:r>
            <a:endParaRPr lang="en-US" dirty="0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08" y="380630"/>
            <a:ext cx="2227810" cy="45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7778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20" name="Marcador de texto 12"/>
          <p:cNvSpPr>
            <a:spLocks noGrp="1"/>
          </p:cNvSpPr>
          <p:nvPr>
            <p:ph type="body" sz="quarter" idx="19" hasCustomPrompt="1"/>
          </p:nvPr>
        </p:nvSpPr>
        <p:spPr>
          <a:xfrm>
            <a:off x="345307" y="408012"/>
            <a:ext cx="8433568" cy="5378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800" baseline="0">
                <a:latin typeface="FC BARCELONA"/>
                <a:cs typeface="FC BARCELONA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INTRODUCIR TÍTULO</a:t>
            </a:r>
            <a:endParaRPr lang="es-ES" dirty="0"/>
          </a:p>
        </p:txBody>
      </p:sp>
      <p:sp>
        <p:nvSpPr>
          <p:cNvPr id="2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175209" y="4898998"/>
            <a:ext cx="2603032" cy="17526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tx1"/>
                </a:solidFill>
                <a:latin typeface="FC BARCELONA"/>
                <a:cs typeface="FC BARCELONA"/>
              </a:defRPr>
            </a:lvl1pPr>
          </a:lstStyle>
          <a:p>
            <a:fld id="{4C5B02D9-1819-3948-9022-713B9D72C7F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45307" y="4904185"/>
            <a:ext cx="2699329" cy="17008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/>
                </a:solidFill>
                <a:latin typeface="FC BARCELONA"/>
                <a:cs typeface="FC BARCELONA"/>
              </a:defRPr>
            </a:lvl1pPr>
          </a:lstStyle>
          <a:p>
            <a:r>
              <a:rPr lang="pt-BR"/>
              <a:t>pie de página</a:t>
            </a:r>
            <a:endParaRPr lang="es-ES" dirty="0"/>
          </a:p>
        </p:txBody>
      </p:sp>
      <p:sp>
        <p:nvSpPr>
          <p:cNvPr id="31" name="Marcador de texto 12"/>
          <p:cNvSpPr>
            <a:spLocks noGrp="1"/>
          </p:cNvSpPr>
          <p:nvPr>
            <p:ph type="body" sz="quarter" idx="30" hasCustomPrompt="1"/>
          </p:nvPr>
        </p:nvSpPr>
        <p:spPr>
          <a:xfrm>
            <a:off x="4654405" y="1143484"/>
            <a:ext cx="4123836" cy="37293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800">
                <a:latin typeface="FC BARCELONA Semibold"/>
                <a:cs typeface="FC BARCELONA Semibold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display</a:t>
            </a:r>
            <a:r>
              <a:rPr lang="es-ES_tradnl" dirty="0"/>
              <a:t> 4</a:t>
            </a:r>
            <a:endParaRPr lang="es-ES" dirty="0"/>
          </a:p>
        </p:txBody>
      </p:sp>
      <p:sp>
        <p:nvSpPr>
          <p:cNvPr id="32" name="Marcador de texto 12"/>
          <p:cNvSpPr>
            <a:spLocks noGrp="1"/>
          </p:cNvSpPr>
          <p:nvPr>
            <p:ph type="body" sz="quarter" idx="31"/>
          </p:nvPr>
        </p:nvSpPr>
        <p:spPr>
          <a:xfrm>
            <a:off x="4654405" y="1527117"/>
            <a:ext cx="4123836" cy="135013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900">
                <a:latin typeface="FC BARCELONA"/>
                <a:cs typeface="FC BARCELONA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  <a:endParaRPr lang="es-ES" dirty="0"/>
          </a:p>
        </p:txBody>
      </p:sp>
      <p:sp>
        <p:nvSpPr>
          <p:cNvPr id="27" name="Marcador de posición de imagen 9"/>
          <p:cNvSpPr>
            <a:spLocks noGrp="1"/>
          </p:cNvSpPr>
          <p:nvPr>
            <p:ph type="pic" sz="quarter" idx="33"/>
          </p:nvPr>
        </p:nvSpPr>
        <p:spPr>
          <a:xfrm>
            <a:off x="345307" y="1143484"/>
            <a:ext cx="4117221" cy="1733769"/>
          </a:xfrm>
          <a:prstGeom prst="rect">
            <a:avLst/>
          </a:prstGeom>
          <a:solidFill>
            <a:schemeClr val="accent2"/>
          </a:solidFill>
        </p:spPr>
        <p:txBody>
          <a:bodyPr vert="horz"/>
          <a:lstStyle>
            <a:lvl1pPr marL="0" indent="0" algn="l">
              <a:buNone/>
              <a:defRPr sz="1200">
                <a:latin typeface="FC BARCELONA"/>
                <a:cs typeface="FC BARCELONA"/>
              </a:defRPr>
            </a:lvl1pPr>
          </a:lstStyle>
          <a:p>
            <a:endParaRPr lang="es-ES" dirty="0"/>
          </a:p>
        </p:txBody>
      </p:sp>
      <p:sp>
        <p:nvSpPr>
          <p:cNvPr id="28" name="Marcador de posición de imagen 9"/>
          <p:cNvSpPr>
            <a:spLocks noGrp="1"/>
          </p:cNvSpPr>
          <p:nvPr>
            <p:ph type="pic" sz="quarter" idx="34"/>
          </p:nvPr>
        </p:nvSpPr>
        <p:spPr>
          <a:xfrm>
            <a:off x="4661020" y="2877253"/>
            <a:ext cx="4117221" cy="1733769"/>
          </a:xfrm>
          <a:prstGeom prst="rect">
            <a:avLst/>
          </a:prstGeom>
          <a:solidFill>
            <a:schemeClr val="accent2"/>
          </a:solidFill>
        </p:spPr>
        <p:txBody>
          <a:bodyPr vert="horz"/>
          <a:lstStyle>
            <a:lvl1pPr marL="0" indent="0" algn="l">
              <a:buNone/>
              <a:defRPr sz="1200">
                <a:latin typeface="FC BARCELONA"/>
                <a:cs typeface="FC BARCELONA"/>
              </a:defRPr>
            </a:lvl1pPr>
          </a:lstStyle>
          <a:p>
            <a:endParaRPr lang="es-ES" dirty="0"/>
          </a:p>
        </p:txBody>
      </p:sp>
      <p:sp>
        <p:nvSpPr>
          <p:cNvPr id="29" name="Marcador de texto 12"/>
          <p:cNvSpPr>
            <a:spLocks noGrp="1"/>
          </p:cNvSpPr>
          <p:nvPr>
            <p:ph type="body" sz="quarter" idx="35" hasCustomPrompt="1"/>
          </p:nvPr>
        </p:nvSpPr>
        <p:spPr>
          <a:xfrm>
            <a:off x="338692" y="2892478"/>
            <a:ext cx="4123836" cy="37293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800">
                <a:latin typeface="FC BARCELONA Semibold"/>
                <a:cs typeface="FC BARCELONA Semibold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display</a:t>
            </a:r>
            <a:r>
              <a:rPr lang="es-ES_tradnl" dirty="0"/>
              <a:t> 4</a:t>
            </a:r>
            <a:endParaRPr lang="es-ES" dirty="0"/>
          </a:p>
        </p:txBody>
      </p:sp>
      <p:sp>
        <p:nvSpPr>
          <p:cNvPr id="30" name="Marcador de texto 12"/>
          <p:cNvSpPr>
            <a:spLocks noGrp="1"/>
          </p:cNvSpPr>
          <p:nvPr>
            <p:ph type="body" sz="quarter" idx="36"/>
          </p:nvPr>
        </p:nvSpPr>
        <p:spPr>
          <a:xfrm>
            <a:off x="338692" y="3276111"/>
            <a:ext cx="4123836" cy="135013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900">
                <a:latin typeface="FC BARCELONA"/>
                <a:cs typeface="FC BARCELONA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88268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21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175209" y="4898998"/>
            <a:ext cx="2603032" cy="17526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tx1"/>
                </a:solidFill>
                <a:latin typeface="FC BARCELONA"/>
                <a:cs typeface="FC BARCELONA"/>
              </a:defRPr>
            </a:lvl1pPr>
          </a:lstStyle>
          <a:p>
            <a:fld id="{4C5B02D9-1819-3948-9022-713B9D72C7F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4" name="Marcador de texto 12"/>
          <p:cNvSpPr>
            <a:spLocks noGrp="1"/>
          </p:cNvSpPr>
          <p:nvPr>
            <p:ph type="body" sz="quarter" idx="19" hasCustomPrompt="1"/>
          </p:nvPr>
        </p:nvSpPr>
        <p:spPr>
          <a:xfrm>
            <a:off x="345307" y="408012"/>
            <a:ext cx="8433568" cy="5378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800" baseline="0">
                <a:latin typeface="FC BARCELONA"/>
                <a:cs typeface="FC BARCELONA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INTRODUCIR TÍTULO</a:t>
            </a:r>
            <a:endParaRPr lang="es-ES" dirty="0"/>
          </a:p>
        </p:txBody>
      </p:sp>
      <p:sp>
        <p:nvSpPr>
          <p:cNvPr id="29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45307" y="4904185"/>
            <a:ext cx="2699329" cy="17008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/>
                </a:solidFill>
                <a:latin typeface="FC BARCELONA"/>
                <a:cs typeface="FC BARCELONA"/>
              </a:defRPr>
            </a:lvl1pPr>
          </a:lstStyle>
          <a:p>
            <a:r>
              <a:rPr lang="pt-BR"/>
              <a:t>pie de página</a:t>
            </a:r>
            <a:endParaRPr lang="es-ES" dirty="0"/>
          </a:p>
        </p:txBody>
      </p:sp>
      <p:sp>
        <p:nvSpPr>
          <p:cNvPr id="12" name="Marcador de texto 12"/>
          <p:cNvSpPr>
            <a:spLocks noGrp="1"/>
          </p:cNvSpPr>
          <p:nvPr>
            <p:ph type="body" sz="quarter" idx="21"/>
          </p:nvPr>
        </p:nvSpPr>
        <p:spPr>
          <a:xfrm>
            <a:off x="6078912" y="1063329"/>
            <a:ext cx="2699329" cy="357981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900">
                <a:latin typeface="FC BARCELONA"/>
                <a:cs typeface="FC BARCELONA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  <a:endParaRPr lang="es-ES" dirty="0"/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20" hasCustomPrompt="1"/>
          </p:nvPr>
        </p:nvSpPr>
        <p:spPr>
          <a:xfrm>
            <a:off x="345307" y="1050881"/>
            <a:ext cx="5573037" cy="3579813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>
              <a:buNone/>
              <a:defRPr sz="5500">
                <a:latin typeface="FC BARCELONA Extrabold"/>
                <a:cs typeface="FC BARCELONA Extrabold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display</a:t>
            </a:r>
            <a:r>
              <a:rPr lang="es-ES_tradnl" dirty="0"/>
              <a:t> 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473612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21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175209" y="4898998"/>
            <a:ext cx="2603032" cy="17526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tx1"/>
                </a:solidFill>
                <a:latin typeface="FC BARCELONA"/>
                <a:cs typeface="FC BARCELONA"/>
              </a:defRPr>
            </a:lvl1pPr>
          </a:lstStyle>
          <a:p>
            <a:fld id="{4C5B02D9-1819-3948-9022-713B9D72C7F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4" name="Marcador de texto 12"/>
          <p:cNvSpPr>
            <a:spLocks noGrp="1"/>
          </p:cNvSpPr>
          <p:nvPr>
            <p:ph type="body" sz="quarter" idx="19" hasCustomPrompt="1"/>
          </p:nvPr>
        </p:nvSpPr>
        <p:spPr>
          <a:xfrm>
            <a:off x="345307" y="408012"/>
            <a:ext cx="8433568" cy="5378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800" baseline="0">
                <a:latin typeface="FC BARCELONA"/>
                <a:cs typeface="FC BARCELONA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INTRODUCIR TÍTULO</a:t>
            </a:r>
            <a:endParaRPr lang="es-ES" dirty="0"/>
          </a:p>
        </p:txBody>
      </p:sp>
      <p:sp>
        <p:nvSpPr>
          <p:cNvPr id="29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45307" y="4904185"/>
            <a:ext cx="2699329" cy="17008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/>
                </a:solidFill>
                <a:latin typeface="FC BARCELONA"/>
                <a:cs typeface="FC BARCELONA"/>
              </a:defRPr>
            </a:lvl1pPr>
          </a:lstStyle>
          <a:p>
            <a:r>
              <a:rPr lang="pt-BR"/>
              <a:t>pie de página</a:t>
            </a:r>
            <a:endParaRPr lang="es-ES" dirty="0"/>
          </a:p>
        </p:txBody>
      </p:sp>
      <p:sp>
        <p:nvSpPr>
          <p:cNvPr id="12" name="Marcador de texto 12"/>
          <p:cNvSpPr>
            <a:spLocks noGrp="1"/>
          </p:cNvSpPr>
          <p:nvPr>
            <p:ph type="body" sz="quarter" idx="21"/>
          </p:nvPr>
        </p:nvSpPr>
        <p:spPr>
          <a:xfrm>
            <a:off x="6078912" y="1063329"/>
            <a:ext cx="2699329" cy="357981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900">
                <a:latin typeface="FC BARCELONA"/>
                <a:cs typeface="FC BARCELONA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  <a:endParaRPr lang="es-ES" dirty="0"/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20" hasCustomPrompt="1"/>
          </p:nvPr>
        </p:nvSpPr>
        <p:spPr>
          <a:xfrm>
            <a:off x="345307" y="1050881"/>
            <a:ext cx="5573037" cy="3579813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>
              <a:buNone/>
              <a:defRPr sz="4500">
                <a:latin typeface="FC BARCELONA Semibold"/>
                <a:cs typeface="FC BARCELONA Semibold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display</a:t>
            </a:r>
            <a:r>
              <a:rPr lang="es-ES_tradnl" dirty="0"/>
              <a:t> 2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489638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2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175209" y="4898998"/>
            <a:ext cx="2603032" cy="17526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tx1"/>
                </a:solidFill>
                <a:latin typeface="FC BARCELONA"/>
                <a:cs typeface="FC BARCELONA"/>
              </a:defRPr>
            </a:lvl1pPr>
          </a:lstStyle>
          <a:p>
            <a:fld id="{4C5B02D9-1819-3948-9022-713B9D72C7F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45307" y="4904185"/>
            <a:ext cx="2699329" cy="17008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/>
                </a:solidFill>
                <a:latin typeface="FC BARCELONA"/>
                <a:cs typeface="FC BARCELONA"/>
              </a:defRPr>
            </a:lvl1pPr>
          </a:lstStyle>
          <a:p>
            <a:r>
              <a:rPr lang="pt-BR"/>
              <a:t>pie de página</a:t>
            </a:r>
            <a:endParaRPr lang="es-ES" dirty="0"/>
          </a:p>
        </p:txBody>
      </p:sp>
      <p:sp>
        <p:nvSpPr>
          <p:cNvPr id="28" name="Marcador de posición de imagen 9"/>
          <p:cNvSpPr>
            <a:spLocks noGrp="1"/>
          </p:cNvSpPr>
          <p:nvPr>
            <p:ph type="pic" sz="quarter" idx="34"/>
          </p:nvPr>
        </p:nvSpPr>
        <p:spPr>
          <a:xfrm>
            <a:off x="4661020" y="408012"/>
            <a:ext cx="4117221" cy="4203011"/>
          </a:xfrm>
          <a:prstGeom prst="rect">
            <a:avLst/>
          </a:prstGeom>
          <a:solidFill>
            <a:schemeClr val="accent2"/>
          </a:solidFill>
        </p:spPr>
        <p:txBody>
          <a:bodyPr vert="horz"/>
          <a:lstStyle>
            <a:lvl1pPr marL="0" indent="0" algn="l">
              <a:buNone/>
              <a:defRPr sz="1200">
                <a:latin typeface="FC BARCELONA"/>
                <a:cs typeface="FC BARCELONA"/>
              </a:defRPr>
            </a:lvl1pPr>
          </a:lstStyle>
          <a:p>
            <a:endParaRPr lang="es-ES" dirty="0"/>
          </a:p>
        </p:txBody>
      </p:sp>
      <p:sp>
        <p:nvSpPr>
          <p:cNvPr id="29" name="Marcador de texto 12"/>
          <p:cNvSpPr>
            <a:spLocks noGrp="1"/>
          </p:cNvSpPr>
          <p:nvPr>
            <p:ph type="body" sz="quarter" idx="35" hasCustomPrompt="1"/>
          </p:nvPr>
        </p:nvSpPr>
        <p:spPr>
          <a:xfrm>
            <a:off x="338692" y="408012"/>
            <a:ext cx="4123836" cy="37293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buNone/>
              <a:defRPr sz="1800">
                <a:latin typeface="FC BARCELONA Semibold"/>
                <a:cs typeface="FC BARCELONA Semibold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display</a:t>
            </a:r>
            <a:r>
              <a:rPr lang="es-ES_tradnl" dirty="0"/>
              <a:t> 4</a:t>
            </a:r>
            <a:endParaRPr lang="es-ES" dirty="0"/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20" hasCustomPrompt="1"/>
          </p:nvPr>
        </p:nvSpPr>
        <p:spPr>
          <a:xfrm>
            <a:off x="345307" y="780946"/>
            <a:ext cx="4117221" cy="3849748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>
              <a:buNone/>
              <a:defRPr sz="5500">
                <a:latin typeface="FC BARCELONA Extrabold"/>
                <a:cs typeface="FC BARCELONA Extrabold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display</a:t>
            </a:r>
            <a:r>
              <a:rPr lang="es-ES_tradnl" dirty="0"/>
              <a:t> 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938590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2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175209" y="4898998"/>
            <a:ext cx="2603032" cy="17526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tx1"/>
                </a:solidFill>
                <a:latin typeface="FC BARCELONA"/>
                <a:cs typeface="FC BARCELONA"/>
              </a:defRPr>
            </a:lvl1pPr>
          </a:lstStyle>
          <a:p>
            <a:fld id="{4C5B02D9-1819-3948-9022-713B9D72C7F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45307" y="4904185"/>
            <a:ext cx="2699329" cy="17008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/>
                </a:solidFill>
                <a:latin typeface="FC BARCELONA"/>
                <a:cs typeface="FC BARCELONA"/>
              </a:defRPr>
            </a:lvl1pPr>
          </a:lstStyle>
          <a:p>
            <a:r>
              <a:rPr lang="pt-BR"/>
              <a:t>pie de página</a:t>
            </a:r>
            <a:endParaRPr lang="es-ES" dirty="0"/>
          </a:p>
        </p:txBody>
      </p:sp>
      <p:sp>
        <p:nvSpPr>
          <p:cNvPr id="29" name="Marcador de texto 12"/>
          <p:cNvSpPr>
            <a:spLocks noGrp="1"/>
          </p:cNvSpPr>
          <p:nvPr>
            <p:ph type="body" sz="quarter" idx="35" hasCustomPrompt="1"/>
          </p:nvPr>
        </p:nvSpPr>
        <p:spPr>
          <a:xfrm>
            <a:off x="338692" y="408012"/>
            <a:ext cx="5836517" cy="37293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buNone/>
              <a:defRPr sz="1800">
                <a:latin typeface="FC BARCELONA Semibold"/>
                <a:cs typeface="FC BARCELONA Semibold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display</a:t>
            </a:r>
            <a:r>
              <a:rPr lang="es-ES_tradnl" dirty="0"/>
              <a:t> 4</a:t>
            </a:r>
            <a:endParaRPr lang="es-ES" dirty="0"/>
          </a:p>
        </p:txBody>
      </p:sp>
      <p:sp>
        <p:nvSpPr>
          <p:cNvPr id="9" name="Marcador de texto 12"/>
          <p:cNvSpPr>
            <a:spLocks noGrp="1"/>
          </p:cNvSpPr>
          <p:nvPr>
            <p:ph type="body" sz="quarter" idx="36" hasCustomPrompt="1"/>
          </p:nvPr>
        </p:nvSpPr>
        <p:spPr>
          <a:xfrm>
            <a:off x="345307" y="780946"/>
            <a:ext cx="5829902" cy="3849748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>
              <a:buNone/>
              <a:defRPr sz="5500">
                <a:latin typeface="FC BARCELONA Extrabold"/>
                <a:cs typeface="FC BARCELONA Extrabold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display</a:t>
            </a:r>
            <a:r>
              <a:rPr lang="es-ES_tradnl" dirty="0"/>
              <a:t> 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520988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2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175209" y="4898998"/>
            <a:ext cx="2603032" cy="17526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tx1"/>
                </a:solidFill>
                <a:latin typeface="FC BARCELONA"/>
                <a:cs typeface="FC BARCELONA"/>
              </a:defRPr>
            </a:lvl1pPr>
          </a:lstStyle>
          <a:p>
            <a:fld id="{4C5B02D9-1819-3948-9022-713B9D72C7F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45307" y="4904185"/>
            <a:ext cx="2699329" cy="17008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/>
                </a:solidFill>
                <a:latin typeface="FC BARCELONA"/>
                <a:cs typeface="FC BARCELONA"/>
              </a:defRPr>
            </a:lvl1pPr>
          </a:lstStyle>
          <a:p>
            <a:r>
              <a:rPr lang="pt-BR"/>
              <a:t>pie de página</a:t>
            </a:r>
            <a:endParaRPr lang="es-ES" dirty="0"/>
          </a:p>
        </p:txBody>
      </p:sp>
      <p:sp>
        <p:nvSpPr>
          <p:cNvPr id="29" name="Marcador de texto 12"/>
          <p:cNvSpPr>
            <a:spLocks noGrp="1"/>
          </p:cNvSpPr>
          <p:nvPr>
            <p:ph type="body" sz="quarter" idx="35" hasCustomPrompt="1"/>
          </p:nvPr>
        </p:nvSpPr>
        <p:spPr>
          <a:xfrm>
            <a:off x="338692" y="408012"/>
            <a:ext cx="5836517" cy="37293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buNone/>
              <a:defRPr sz="1800">
                <a:latin typeface="FC BARCELONA Semibold"/>
                <a:cs typeface="FC BARCELONA Semibold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display</a:t>
            </a:r>
            <a:r>
              <a:rPr lang="es-ES_tradnl" dirty="0"/>
              <a:t> 4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484960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" y="0"/>
            <a:ext cx="9140299" cy="51435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2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175209" y="4898998"/>
            <a:ext cx="2603032" cy="17526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tx1"/>
                </a:solidFill>
                <a:latin typeface="FC BARCELONA"/>
                <a:cs typeface="FC BARCELONA"/>
              </a:defRPr>
            </a:lvl1pPr>
          </a:lstStyle>
          <a:p>
            <a:fld id="{4C5B02D9-1819-3948-9022-713B9D72C7F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45307" y="4904185"/>
            <a:ext cx="2699329" cy="17008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/>
                </a:solidFill>
                <a:latin typeface="FC BARCELONA"/>
                <a:cs typeface="FC BARCELONA"/>
              </a:defRPr>
            </a:lvl1pPr>
          </a:lstStyle>
          <a:p>
            <a:r>
              <a:rPr lang="pt-BR"/>
              <a:t>pie de página</a:t>
            </a:r>
            <a:endParaRPr lang="es-ES" dirty="0"/>
          </a:p>
        </p:txBody>
      </p:sp>
      <p:sp>
        <p:nvSpPr>
          <p:cNvPr id="29" name="Marcador de texto 12"/>
          <p:cNvSpPr>
            <a:spLocks noGrp="1"/>
          </p:cNvSpPr>
          <p:nvPr>
            <p:ph type="body" sz="quarter" idx="35" hasCustomPrompt="1"/>
          </p:nvPr>
        </p:nvSpPr>
        <p:spPr>
          <a:xfrm>
            <a:off x="338692" y="408012"/>
            <a:ext cx="5836517" cy="37293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buNone/>
              <a:defRPr sz="1800">
                <a:latin typeface="FC BARCELONA Semibold"/>
                <a:cs typeface="FC BARCELONA Semibold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display</a:t>
            </a:r>
            <a:r>
              <a:rPr lang="es-ES_tradnl" dirty="0"/>
              <a:t> 4</a:t>
            </a:r>
            <a:endParaRPr lang="es-ES" dirty="0"/>
          </a:p>
        </p:txBody>
      </p:sp>
      <p:cxnSp>
        <p:nvCxnSpPr>
          <p:cNvPr id="7" name="Conector recto 6"/>
          <p:cNvCxnSpPr/>
          <p:nvPr userDrawn="1"/>
        </p:nvCxnSpPr>
        <p:spPr>
          <a:xfrm>
            <a:off x="345308" y="4840784"/>
            <a:ext cx="8432933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24854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14" name="Marcador de texto 12"/>
          <p:cNvSpPr>
            <a:spLocks noGrp="1"/>
          </p:cNvSpPr>
          <p:nvPr>
            <p:ph type="body" sz="quarter" idx="18"/>
          </p:nvPr>
        </p:nvSpPr>
        <p:spPr>
          <a:xfrm>
            <a:off x="6078912" y="1063329"/>
            <a:ext cx="2699329" cy="357981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900">
                <a:solidFill>
                  <a:srgbClr val="FFFFFF"/>
                </a:solidFill>
                <a:latin typeface="FC BARCELONA"/>
                <a:cs typeface="FC BARCELONA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  <a:endParaRPr lang="es-ES" dirty="0"/>
          </a:p>
        </p:txBody>
      </p:sp>
      <p:sp>
        <p:nvSpPr>
          <p:cNvPr id="20" name="Marcador de texto 12"/>
          <p:cNvSpPr>
            <a:spLocks noGrp="1"/>
          </p:cNvSpPr>
          <p:nvPr>
            <p:ph type="body" sz="quarter" idx="19" hasCustomPrompt="1"/>
          </p:nvPr>
        </p:nvSpPr>
        <p:spPr>
          <a:xfrm>
            <a:off x="345307" y="408012"/>
            <a:ext cx="8433568" cy="5378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800" baseline="0">
                <a:solidFill>
                  <a:srgbClr val="FFFFFF"/>
                </a:solidFill>
                <a:latin typeface="FC BARCELONA"/>
                <a:cs typeface="FC BARCELONA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INTRODUCIR TÍTULO</a:t>
            </a:r>
            <a:endParaRPr lang="es-ES" dirty="0"/>
          </a:p>
        </p:txBody>
      </p:sp>
      <p:sp>
        <p:nvSpPr>
          <p:cNvPr id="21" name="Marcador de texto 12"/>
          <p:cNvSpPr>
            <a:spLocks noGrp="1"/>
          </p:cNvSpPr>
          <p:nvPr>
            <p:ph type="body" sz="quarter" idx="20"/>
          </p:nvPr>
        </p:nvSpPr>
        <p:spPr>
          <a:xfrm>
            <a:off x="345307" y="1050881"/>
            <a:ext cx="2699329" cy="357981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900">
                <a:solidFill>
                  <a:srgbClr val="FFFFFF"/>
                </a:solidFill>
                <a:latin typeface="FC BARCELONA"/>
                <a:cs typeface="FC BARCELONA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  <a:endParaRPr lang="es-ES" dirty="0"/>
          </a:p>
        </p:txBody>
      </p:sp>
      <p:sp>
        <p:nvSpPr>
          <p:cNvPr id="22" name="Marcador de texto 12"/>
          <p:cNvSpPr>
            <a:spLocks noGrp="1"/>
          </p:cNvSpPr>
          <p:nvPr>
            <p:ph type="body" sz="quarter" idx="21"/>
          </p:nvPr>
        </p:nvSpPr>
        <p:spPr>
          <a:xfrm>
            <a:off x="3219015" y="1050881"/>
            <a:ext cx="2699329" cy="357981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900">
                <a:solidFill>
                  <a:srgbClr val="FFFFFF"/>
                </a:solidFill>
                <a:latin typeface="FC BARCELONA"/>
                <a:cs typeface="FC BARCELONA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  <a:endParaRPr lang="es-ES" dirty="0"/>
          </a:p>
        </p:txBody>
      </p:sp>
      <p:sp>
        <p:nvSpPr>
          <p:cNvPr id="2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175209" y="4898998"/>
            <a:ext cx="2603032" cy="17526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rgbClr val="FFFFFF"/>
                </a:solidFill>
                <a:latin typeface="FC BARCELONA"/>
                <a:cs typeface="FC BARCELONA"/>
              </a:defRPr>
            </a:lvl1pPr>
          </a:lstStyle>
          <a:p>
            <a:fld id="{4C5B02D9-1819-3948-9022-713B9D72C7F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45307" y="4904185"/>
            <a:ext cx="2699329" cy="17008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rgbClr val="FFFFFF"/>
                </a:solidFill>
                <a:latin typeface="FC BARCELONA"/>
                <a:cs typeface="FC BARCELONA"/>
              </a:defRPr>
            </a:lvl1pPr>
          </a:lstStyle>
          <a:p>
            <a:r>
              <a:rPr lang="pt-BR"/>
              <a:t>pie de página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467760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14" name="Marcador de texto 12"/>
          <p:cNvSpPr>
            <a:spLocks noGrp="1"/>
          </p:cNvSpPr>
          <p:nvPr>
            <p:ph type="body" sz="quarter" idx="18"/>
          </p:nvPr>
        </p:nvSpPr>
        <p:spPr>
          <a:xfrm>
            <a:off x="6078912" y="1063329"/>
            <a:ext cx="2699329" cy="3579813"/>
          </a:xfrm>
          <a:prstGeom prst="rect">
            <a:avLst/>
          </a:prstGeom>
        </p:spPr>
        <p:txBody>
          <a:bodyPr vert="horz" lIns="0" tIns="0" rIns="0" bIns="0"/>
          <a:lstStyle>
            <a:lvl1pPr marL="171450" indent="-171450">
              <a:buFont typeface="Lucida Grande"/>
              <a:buChar char="&gt;"/>
              <a:defRPr sz="900">
                <a:solidFill>
                  <a:srgbClr val="FFFFFF"/>
                </a:solidFill>
                <a:latin typeface="FC BARCELONA"/>
                <a:cs typeface="FC BARCELONA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  <a:endParaRPr lang="es-ES" dirty="0"/>
          </a:p>
        </p:txBody>
      </p:sp>
      <p:sp>
        <p:nvSpPr>
          <p:cNvPr id="20" name="Marcador de texto 12"/>
          <p:cNvSpPr>
            <a:spLocks noGrp="1"/>
          </p:cNvSpPr>
          <p:nvPr>
            <p:ph type="body" sz="quarter" idx="19" hasCustomPrompt="1"/>
          </p:nvPr>
        </p:nvSpPr>
        <p:spPr>
          <a:xfrm>
            <a:off x="345307" y="408012"/>
            <a:ext cx="8433568" cy="5378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800" baseline="0">
                <a:solidFill>
                  <a:srgbClr val="FFFFFF"/>
                </a:solidFill>
                <a:latin typeface="FC BARCELONA"/>
                <a:cs typeface="FC BARCELONA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INTRODUCIR TÍTULO</a:t>
            </a:r>
            <a:endParaRPr lang="es-ES" dirty="0"/>
          </a:p>
        </p:txBody>
      </p:sp>
      <p:sp>
        <p:nvSpPr>
          <p:cNvPr id="21" name="Marcador de texto 12"/>
          <p:cNvSpPr>
            <a:spLocks noGrp="1"/>
          </p:cNvSpPr>
          <p:nvPr>
            <p:ph type="body" sz="quarter" idx="20"/>
          </p:nvPr>
        </p:nvSpPr>
        <p:spPr>
          <a:xfrm>
            <a:off x="345307" y="1050881"/>
            <a:ext cx="2699329" cy="3579813"/>
          </a:xfrm>
          <a:prstGeom prst="rect">
            <a:avLst/>
          </a:prstGeom>
        </p:spPr>
        <p:txBody>
          <a:bodyPr vert="horz" lIns="0" tIns="0" rIns="0" bIns="0"/>
          <a:lstStyle>
            <a:lvl1pPr marL="171450" indent="-171450">
              <a:buFont typeface="Lucida Grande"/>
              <a:buChar char="&gt;"/>
              <a:defRPr sz="900">
                <a:solidFill>
                  <a:srgbClr val="FFFFFF"/>
                </a:solidFill>
                <a:latin typeface="FC BARCELONA"/>
                <a:cs typeface="FC BARCELONA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  <a:endParaRPr lang="es-ES" dirty="0"/>
          </a:p>
        </p:txBody>
      </p:sp>
      <p:sp>
        <p:nvSpPr>
          <p:cNvPr id="22" name="Marcador de texto 12"/>
          <p:cNvSpPr>
            <a:spLocks noGrp="1"/>
          </p:cNvSpPr>
          <p:nvPr>
            <p:ph type="body" sz="quarter" idx="21"/>
          </p:nvPr>
        </p:nvSpPr>
        <p:spPr>
          <a:xfrm>
            <a:off x="3219015" y="1050881"/>
            <a:ext cx="2699329" cy="3579813"/>
          </a:xfrm>
          <a:prstGeom prst="rect">
            <a:avLst/>
          </a:prstGeom>
        </p:spPr>
        <p:txBody>
          <a:bodyPr vert="horz" lIns="0" tIns="0" rIns="0" bIns="0"/>
          <a:lstStyle>
            <a:lvl1pPr marL="171450" indent="-171450">
              <a:buFont typeface="Lucida Grande"/>
              <a:buChar char="&gt;"/>
              <a:defRPr sz="900">
                <a:solidFill>
                  <a:srgbClr val="FFFFFF"/>
                </a:solidFill>
                <a:latin typeface="FC BARCELONA"/>
                <a:cs typeface="FC BARCELONA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  <a:endParaRPr lang="es-ES" dirty="0"/>
          </a:p>
        </p:txBody>
      </p:sp>
      <p:sp>
        <p:nvSpPr>
          <p:cNvPr id="2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175209" y="4898998"/>
            <a:ext cx="2603032" cy="17526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rgbClr val="FFFFFF"/>
                </a:solidFill>
                <a:latin typeface="FC BARCELONA"/>
                <a:cs typeface="FC BARCELONA"/>
              </a:defRPr>
            </a:lvl1pPr>
          </a:lstStyle>
          <a:p>
            <a:fld id="{4C5B02D9-1819-3948-9022-713B9D72C7F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45307" y="4904185"/>
            <a:ext cx="2699329" cy="17008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rgbClr val="FFFFFF"/>
                </a:solidFill>
                <a:latin typeface="FC BARCELONA"/>
                <a:cs typeface="FC BARCELONA"/>
              </a:defRPr>
            </a:lvl1pPr>
          </a:lstStyle>
          <a:p>
            <a:r>
              <a:rPr lang="pt-BR"/>
              <a:t>pie de página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269901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18" name="Marcador de texto 12"/>
          <p:cNvSpPr>
            <a:spLocks noGrp="1"/>
          </p:cNvSpPr>
          <p:nvPr>
            <p:ph type="body" sz="quarter" idx="18"/>
          </p:nvPr>
        </p:nvSpPr>
        <p:spPr>
          <a:xfrm>
            <a:off x="6078913" y="4484688"/>
            <a:ext cx="2698210" cy="152497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>
              <a:buNone/>
              <a:defRPr sz="700" i="1">
                <a:solidFill>
                  <a:srgbClr val="FFFFFF"/>
                </a:solidFill>
                <a:latin typeface="FC BARCELONA"/>
                <a:cs typeface="FC BARCELONA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  <a:endParaRPr lang="es-ES" dirty="0"/>
          </a:p>
        </p:txBody>
      </p:sp>
      <p:sp>
        <p:nvSpPr>
          <p:cNvPr id="21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175209" y="4898998"/>
            <a:ext cx="2603032" cy="17526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rgbClr val="FFFFFF"/>
                </a:solidFill>
                <a:latin typeface="FC BARCELONA"/>
                <a:cs typeface="FC BARCELONA"/>
              </a:defRPr>
            </a:lvl1pPr>
          </a:lstStyle>
          <a:p>
            <a:fld id="{4C5B02D9-1819-3948-9022-713B9D72C7F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4" name="Marcador de texto 12"/>
          <p:cNvSpPr>
            <a:spLocks noGrp="1"/>
          </p:cNvSpPr>
          <p:nvPr>
            <p:ph type="body" sz="quarter" idx="19" hasCustomPrompt="1"/>
          </p:nvPr>
        </p:nvSpPr>
        <p:spPr>
          <a:xfrm>
            <a:off x="345307" y="408012"/>
            <a:ext cx="8433568" cy="5378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800" baseline="0">
                <a:solidFill>
                  <a:srgbClr val="FFFFFF"/>
                </a:solidFill>
                <a:latin typeface="FC BARCELONA"/>
                <a:cs typeface="FC BARCELONA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INTRODUCIR TÍTULO</a:t>
            </a:r>
            <a:endParaRPr lang="es-ES" dirty="0"/>
          </a:p>
        </p:txBody>
      </p:sp>
      <p:sp>
        <p:nvSpPr>
          <p:cNvPr id="25" name="Marcador de texto 12"/>
          <p:cNvSpPr>
            <a:spLocks noGrp="1"/>
          </p:cNvSpPr>
          <p:nvPr>
            <p:ph type="body" sz="quarter" idx="20"/>
          </p:nvPr>
        </p:nvSpPr>
        <p:spPr>
          <a:xfrm>
            <a:off x="345307" y="1050881"/>
            <a:ext cx="2699329" cy="357981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900">
                <a:solidFill>
                  <a:srgbClr val="FFFFFF"/>
                </a:solidFill>
                <a:latin typeface="FC BARCELONA"/>
                <a:cs typeface="FC BARCELONA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  <a:endParaRPr lang="es-ES" dirty="0"/>
          </a:p>
        </p:txBody>
      </p:sp>
      <p:sp>
        <p:nvSpPr>
          <p:cNvPr id="26" name="Marcador de texto 12"/>
          <p:cNvSpPr>
            <a:spLocks noGrp="1"/>
          </p:cNvSpPr>
          <p:nvPr>
            <p:ph type="body" sz="quarter" idx="21"/>
          </p:nvPr>
        </p:nvSpPr>
        <p:spPr>
          <a:xfrm>
            <a:off x="3219015" y="1050881"/>
            <a:ext cx="2699329" cy="357981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900">
                <a:solidFill>
                  <a:srgbClr val="FFFFFF"/>
                </a:solidFill>
                <a:latin typeface="FC BARCELONA"/>
                <a:cs typeface="FC BARCELONA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  <a:endParaRPr lang="es-ES" dirty="0"/>
          </a:p>
        </p:txBody>
      </p:sp>
      <p:sp>
        <p:nvSpPr>
          <p:cNvPr id="28" name="Marcador de posición de imagen 9"/>
          <p:cNvSpPr>
            <a:spLocks noGrp="1"/>
          </p:cNvSpPr>
          <p:nvPr>
            <p:ph type="pic" sz="quarter" idx="14"/>
          </p:nvPr>
        </p:nvSpPr>
        <p:spPr>
          <a:xfrm>
            <a:off x="6078912" y="1057275"/>
            <a:ext cx="2699963" cy="3427413"/>
          </a:xfrm>
          <a:prstGeom prst="rect">
            <a:avLst/>
          </a:prstGeom>
          <a:solidFill>
            <a:schemeClr val="accent2"/>
          </a:solidFill>
        </p:spPr>
        <p:txBody>
          <a:bodyPr vert="horz"/>
          <a:lstStyle>
            <a:lvl1pPr marL="0" indent="0" algn="l">
              <a:buNone/>
              <a:defRPr sz="1200">
                <a:solidFill>
                  <a:srgbClr val="FFFFFF"/>
                </a:solidFill>
                <a:latin typeface="FC BARCELONA"/>
                <a:cs typeface="FC BARCELONA"/>
              </a:defRPr>
            </a:lvl1pPr>
          </a:lstStyle>
          <a:p>
            <a:endParaRPr lang="es-ES" dirty="0"/>
          </a:p>
        </p:txBody>
      </p:sp>
      <p:sp>
        <p:nvSpPr>
          <p:cNvPr id="29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45307" y="4904185"/>
            <a:ext cx="2699329" cy="17008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rgbClr val="FFFFFF"/>
                </a:solidFill>
                <a:latin typeface="FC BARCELONA"/>
                <a:cs typeface="FC BARCELONA"/>
              </a:defRPr>
            </a:lvl1pPr>
          </a:lstStyle>
          <a:p>
            <a:r>
              <a:rPr lang="pt-BR"/>
              <a:t>pie de página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53813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" y="0"/>
            <a:ext cx="9140299" cy="5143500"/>
          </a:xfrm>
          <a:prstGeom prst="rect">
            <a:avLst/>
          </a:prstGeom>
        </p:spPr>
      </p:pic>
      <p:sp>
        <p:nvSpPr>
          <p:cNvPr id="14" name="Marcador de título 1"/>
          <p:cNvSpPr>
            <a:spLocks noGrp="1"/>
          </p:cNvSpPr>
          <p:nvPr>
            <p:ph type="title" hasCustomPrompt="1"/>
          </p:nvPr>
        </p:nvSpPr>
        <p:spPr>
          <a:xfrm>
            <a:off x="345308" y="2857408"/>
            <a:ext cx="6315698" cy="1514689"/>
          </a:xfrm>
          <a:prstGeom prst="rect">
            <a:avLst/>
          </a:prstGeom>
        </p:spPr>
        <p:txBody>
          <a:bodyPr vert="horz" lIns="0" tIns="0" rIns="91440" bIns="0" rtlCol="0" anchor="ctr">
            <a:noAutofit/>
          </a:bodyPr>
          <a:lstStyle>
            <a:lvl1pPr algn="l">
              <a:lnSpc>
                <a:spcPct val="80000"/>
              </a:lnSpc>
              <a:defRPr sz="5500" b="0" baseline="0">
                <a:solidFill>
                  <a:schemeClr val="accent2"/>
                </a:solidFill>
                <a:latin typeface="FC BARCELONA Extrabold"/>
                <a:cs typeface="FC BARCELONA Extrabold"/>
              </a:defRPr>
            </a:lvl1pPr>
          </a:lstStyle>
          <a:p>
            <a:r>
              <a:rPr lang="es-ES" dirty="0" err="1"/>
              <a:t>Titol</a:t>
            </a:r>
            <a:r>
              <a:rPr lang="es-ES" dirty="0"/>
              <a:t/>
            </a:r>
            <a:br>
              <a:rPr lang="es-ES" dirty="0"/>
            </a:br>
            <a:r>
              <a:rPr lang="es-ES" dirty="0"/>
              <a:t>capítol</a:t>
            </a:r>
          </a:p>
        </p:txBody>
      </p:sp>
      <p:cxnSp>
        <p:nvCxnSpPr>
          <p:cNvPr id="19" name="Conector recto 18"/>
          <p:cNvCxnSpPr/>
          <p:nvPr userDrawn="1"/>
        </p:nvCxnSpPr>
        <p:spPr>
          <a:xfrm>
            <a:off x="345308" y="4840784"/>
            <a:ext cx="843293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45307" y="4904185"/>
            <a:ext cx="2603031" cy="17008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rgbClr val="FFFFFF"/>
                </a:solidFill>
                <a:latin typeface="FC BARCELONA"/>
                <a:cs typeface="FC BARCELONA"/>
              </a:defRPr>
            </a:lvl1pPr>
          </a:lstStyle>
          <a:p>
            <a:r>
              <a:rPr lang="pt-BR"/>
              <a:t>pie de página</a:t>
            </a:r>
            <a:endParaRPr lang="es-ES" dirty="0"/>
          </a:p>
        </p:txBody>
      </p:sp>
      <p:sp>
        <p:nvSpPr>
          <p:cNvPr id="21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175209" y="4898998"/>
            <a:ext cx="2603032" cy="17526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rgbClr val="FFFFFF"/>
                </a:solidFill>
                <a:latin typeface="FC BARCELONA"/>
                <a:cs typeface="FC BARCELONA"/>
              </a:defRPr>
            </a:lvl1pPr>
          </a:lstStyle>
          <a:p>
            <a:fld id="{4C5B02D9-1819-3948-9022-713B9D72C7F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345307" y="2480738"/>
            <a:ext cx="6315843" cy="26422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>
                <a:solidFill>
                  <a:srgbClr val="FDC52C"/>
                </a:solidFill>
                <a:latin typeface="FC BARCELONA Extrabold"/>
                <a:cs typeface="FC BARCELONA Extrabold"/>
              </a:defRPr>
            </a:lvl1pPr>
            <a:lvl2pPr>
              <a:defRPr sz="1800">
                <a:solidFill>
                  <a:srgbClr val="FDC52C"/>
                </a:solidFill>
                <a:latin typeface="FC BARCELONA Extrabold"/>
                <a:cs typeface="FC BARCELONA Extrabold"/>
              </a:defRPr>
            </a:lvl2pPr>
            <a:lvl3pPr>
              <a:defRPr sz="1800">
                <a:solidFill>
                  <a:srgbClr val="FDC52C"/>
                </a:solidFill>
                <a:latin typeface="FC BARCELONA Extrabold"/>
                <a:cs typeface="FC BARCELONA Extrabold"/>
              </a:defRPr>
            </a:lvl3pPr>
            <a:lvl4pPr>
              <a:defRPr sz="1800">
                <a:solidFill>
                  <a:srgbClr val="FDC52C"/>
                </a:solidFill>
                <a:latin typeface="FC BARCELONA Extrabold"/>
                <a:cs typeface="FC BARCELONA Extrabold"/>
              </a:defRPr>
            </a:lvl4pPr>
            <a:lvl5pPr>
              <a:defRPr sz="1800">
                <a:solidFill>
                  <a:srgbClr val="FDC52C"/>
                </a:solidFill>
                <a:latin typeface="FC BARCELONA Extrabold"/>
                <a:cs typeface="FC BARCELONA Extrabold"/>
              </a:defRPr>
            </a:lvl5pPr>
          </a:lstStyle>
          <a:p>
            <a:pPr lvl="0"/>
            <a:r>
              <a:rPr lang="es-ES_tradnl" dirty="0"/>
              <a:t>00</a:t>
            </a:r>
            <a:endParaRPr lang="es-ES" dirty="0"/>
          </a:p>
        </p:txBody>
      </p:sp>
      <p:sp>
        <p:nvSpPr>
          <p:cNvPr id="23" name="Marcador de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345163" y="4372097"/>
            <a:ext cx="6315843" cy="26422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FC BARCELONA "/>
                <a:cs typeface="FC BARCELONA "/>
              </a:defRPr>
            </a:lvl1pPr>
            <a:lvl2pPr>
              <a:defRPr sz="1800">
                <a:solidFill>
                  <a:srgbClr val="FDC52C"/>
                </a:solidFill>
                <a:latin typeface="FC BARCELONA Extrabold"/>
                <a:cs typeface="FC BARCELONA Extrabold"/>
              </a:defRPr>
            </a:lvl2pPr>
            <a:lvl3pPr>
              <a:defRPr sz="1800">
                <a:solidFill>
                  <a:srgbClr val="FDC52C"/>
                </a:solidFill>
                <a:latin typeface="FC BARCELONA Extrabold"/>
                <a:cs typeface="FC BARCELONA Extrabold"/>
              </a:defRPr>
            </a:lvl3pPr>
            <a:lvl4pPr>
              <a:defRPr sz="1800">
                <a:solidFill>
                  <a:srgbClr val="FDC52C"/>
                </a:solidFill>
                <a:latin typeface="FC BARCELONA Extrabold"/>
                <a:cs typeface="FC BARCELONA Extrabold"/>
              </a:defRPr>
            </a:lvl4pPr>
            <a:lvl5pPr>
              <a:defRPr sz="1800">
                <a:solidFill>
                  <a:srgbClr val="FDC52C"/>
                </a:solidFill>
                <a:latin typeface="FC BARCELONA Extrabold"/>
                <a:cs typeface="FC BARCELONA Extrabold"/>
              </a:defRPr>
            </a:lvl5pPr>
          </a:lstStyle>
          <a:p>
            <a:pPr lvl="0"/>
            <a:r>
              <a:rPr lang="es-ES_tradnl" dirty="0"/>
              <a:t>SUBTITOL</a:t>
            </a:r>
            <a:endParaRPr lang="es-ES" dirty="0"/>
          </a:p>
        </p:txBody>
      </p:sp>
      <p:pic>
        <p:nvPicPr>
          <p:cNvPr id="12" name="Imagen 11" descr="FCB_graphics-11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08" y="380630"/>
            <a:ext cx="2227811" cy="45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8998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21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175209" y="4898998"/>
            <a:ext cx="2603032" cy="17526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rgbClr val="FFFFFF"/>
                </a:solidFill>
                <a:latin typeface="FC BARCELONA"/>
                <a:cs typeface="FC BARCELONA"/>
              </a:defRPr>
            </a:lvl1pPr>
          </a:lstStyle>
          <a:p>
            <a:fld id="{4C5B02D9-1819-3948-9022-713B9D72C7F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4" name="Marcador de texto 12"/>
          <p:cNvSpPr>
            <a:spLocks noGrp="1"/>
          </p:cNvSpPr>
          <p:nvPr>
            <p:ph type="body" sz="quarter" idx="19" hasCustomPrompt="1"/>
          </p:nvPr>
        </p:nvSpPr>
        <p:spPr>
          <a:xfrm>
            <a:off x="345307" y="408012"/>
            <a:ext cx="8433568" cy="5378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800" baseline="0">
                <a:solidFill>
                  <a:srgbClr val="FFFFFF"/>
                </a:solidFill>
                <a:latin typeface="FC BARCELONA"/>
                <a:cs typeface="FC BARCELONA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INTRODUCIR TÍTULO</a:t>
            </a:r>
            <a:endParaRPr lang="es-ES" dirty="0"/>
          </a:p>
        </p:txBody>
      </p:sp>
      <p:sp>
        <p:nvSpPr>
          <p:cNvPr id="25" name="Marcador de texto 12"/>
          <p:cNvSpPr>
            <a:spLocks noGrp="1"/>
          </p:cNvSpPr>
          <p:nvPr>
            <p:ph type="body" sz="quarter" idx="20"/>
          </p:nvPr>
        </p:nvSpPr>
        <p:spPr>
          <a:xfrm>
            <a:off x="345307" y="1050881"/>
            <a:ext cx="2699329" cy="357981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900">
                <a:solidFill>
                  <a:srgbClr val="FFFFFF"/>
                </a:solidFill>
                <a:latin typeface="FC BARCELONA"/>
                <a:cs typeface="FC BARCELONA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  <a:endParaRPr lang="es-ES" dirty="0"/>
          </a:p>
        </p:txBody>
      </p:sp>
      <p:sp>
        <p:nvSpPr>
          <p:cNvPr id="29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45307" y="4904185"/>
            <a:ext cx="2699329" cy="17008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rgbClr val="FFFFFF"/>
                </a:solidFill>
                <a:latin typeface="FC BARCELONA"/>
                <a:cs typeface="FC BARCELONA"/>
              </a:defRPr>
            </a:lvl1pPr>
          </a:lstStyle>
          <a:p>
            <a:r>
              <a:rPr lang="pt-BR"/>
              <a:t>pie de página</a:t>
            </a:r>
            <a:endParaRPr lang="es-ES" dirty="0"/>
          </a:p>
        </p:txBody>
      </p:sp>
      <p:sp>
        <p:nvSpPr>
          <p:cNvPr id="10" name="Marcador de texto 12"/>
          <p:cNvSpPr>
            <a:spLocks noGrp="1"/>
          </p:cNvSpPr>
          <p:nvPr>
            <p:ph type="body" sz="quarter" idx="18"/>
          </p:nvPr>
        </p:nvSpPr>
        <p:spPr>
          <a:xfrm>
            <a:off x="3218382" y="4484688"/>
            <a:ext cx="2698210" cy="152497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>
              <a:buNone/>
              <a:defRPr sz="700" i="1">
                <a:solidFill>
                  <a:srgbClr val="FFFFFF"/>
                </a:solidFill>
                <a:latin typeface="FC BARCELONA"/>
                <a:cs typeface="FC BARCELONA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  <a:endParaRPr lang="es-ES" dirty="0"/>
          </a:p>
        </p:txBody>
      </p:sp>
      <p:sp>
        <p:nvSpPr>
          <p:cNvPr id="11" name="Marcador de posición de imagen 9"/>
          <p:cNvSpPr>
            <a:spLocks noGrp="1"/>
          </p:cNvSpPr>
          <p:nvPr>
            <p:ph type="pic" sz="quarter" idx="14"/>
          </p:nvPr>
        </p:nvSpPr>
        <p:spPr>
          <a:xfrm>
            <a:off x="3218381" y="1057275"/>
            <a:ext cx="2699963" cy="3427413"/>
          </a:xfrm>
          <a:prstGeom prst="rect">
            <a:avLst/>
          </a:prstGeom>
          <a:solidFill>
            <a:schemeClr val="accent2"/>
          </a:solidFill>
        </p:spPr>
        <p:txBody>
          <a:bodyPr vert="horz"/>
          <a:lstStyle>
            <a:lvl1pPr marL="0" indent="0" algn="l">
              <a:buNone/>
              <a:defRPr sz="1200">
                <a:solidFill>
                  <a:srgbClr val="FFFFFF"/>
                </a:solidFill>
                <a:latin typeface="FC BARCELONA"/>
                <a:cs typeface="FC BARCELONA"/>
              </a:defRPr>
            </a:lvl1pPr>
          </a:lstStyle>
          <a:p>
            <a:endParaRPr lang="es-ES" dirty="0"/>
          </a:p>
        </p:txBody>
      </p:sp>
      <p:sp>
        <p:nvSpPr>
          <p:cNvPr id="12" name="Marcador de texto 12"/>
          <p:cNvSpPr>
            <a:spLocks noGrp="1"/>
          </p:cNvSpPr>
          <p:nvPr>
            <p:ph type="body" sz="quarter" idx="21"/>
          </p:nvPr>
        </p:nvSpPr>
        <p:spPr>
          <a:xfrm>
            <a:off x="6078912" y="1063329"/>
            <a:ext cx="2699329" cy="357981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900">
                <a:solidFill>
                  <a:srgbClr val="FFFFFF"/>
                </a:solidFill>
                <a:latin typeface="FC BARCELONA"/>
                <a:cs typeface="FC BARCELONA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695759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10" name="Marcador de texto 12"/>
          <p:cNvSpPr>
            <a:spLocks noGrp="1"/>
          </p:cNvSpPr>
          <p:nvPr>
            <p:ph type="body" sz="quarter" idx="18"/>
          </p:nvPr>
        </p:nvSpPr>
        <p:spPr>
          <a:xfrm>
            <a:off x="3218382" y="4484688"/>
            <a:ext cx="2698210" cy="152497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>
              <a:buNone/>
              <a:defRPr sz="700" i="1">
                <a:solidFill>
                  <a:srgbClr val="FFFFFF"/>
                </a:solidFill>
                <a:latin typeface="FC BARCELONA"/>
                <a:cs typeface="FC BARCELONA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  <a:endParaRPr lang="es-ES" dirty="0"/>
          </a:p>
        </p:txBody>
      </p:sp>
      <p:sp>
        <p:nvSpPr>
          <p:cNvPr id="14" name="Marcador de posición de imagen 9"/>
          <p:cNvSpPr>
            <a:spLocks noGrp="1"/>
          </p:cNvSpPr>
          <p:nvPr>
            <p:ph type="pic" sz="quarter" idx="14"/>
          </p:nvPr>
        </p:nvSpPr>
        <p:spPr>
          <a:xfrm>
            <a:off x="3218382" y="1057275"/>
            <a:ext cx="5560493" cy="3427413"/>
          </a:xfrm>
          <a:prstGeom prst="rect">
            <a:avLst/>
          </a:prstGeom>
          <a:solidFill>
            <a:schemeClr val="accent2"/>
          </a:solidFill>
        </p:spPr>
        <p:txBody>
          <a:bodyPr vert="horz"/>
          <a:lstStyle>
            <a:lvl1pPr marL="0" indent="0" algn="l">
              <a:buNone/>
              <a:defRPr sz="1200">
                <a:latin typeface="FC BARCELONA"/>
                <a:cs typeface="FC BARCELONA"/>
              </a:defRPr>
            </a:lvl1pPr>
          </a:lstStyle>
          <a:p>
            <a:endParaRPr lang="es-ES" dirty="0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175209" y="4898998"/>
            <a:ext cx="2603032" cy="17526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rgbClr val="FFFFFF"/>
                </a:solidFill>
                <a:latin typeface="FC BARCELONA"/>
                <a:cs typeface="FC BARCELONA"/>
              </a:defRPr>
            </a:lvl1pPr>
          </a:lstStyle>
          <a:p>
            <a:fld id="{4C5B02D9-1819-3948-9022-713B9D72C7F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Marcador de texto 12"/>
          <p:cNvSpPr>
            <a:spLocks noGrp="1"/>
          </p:cNvSpPr>
          <p:nvPr>
            <p:ph type="body" sz="quarter" idx="19" hasCustomPrompt="1"/>
          </p:nvPr>
        </p:nvSpPr>
        <p:spPr>
          <a:xfrm>
            <a:off x="345307" y="408012"/>
            <a:ext cx="8433568" cy="5378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800" baseline="0">
                <a:solidFill>
                  <a:srgbClr val="FFFFFF"/>
                </a:solidFill>
                <a:latin typeface="FC BARCELONA"/>
                <a:cs typeface="FC BARCELONA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INTRODUCIR TÍTULO</a:t>
            </a:r>
            <a:endParaRPr lang="es-ES" dirty="0"/>
          </a:p>
        </p:txBody>
      </p:sp>
      <p:sp>
        <p:nvSpPr>
          <p:cNvPr id="12" name="Marcador de texto 12"/>
          <p:cNvSpPr>
            <a:spLocks noGrp="1"/>
          </p:cNvSpPr>
          <p:nvPr>
            <p:ph type="body" sz="quarter" idx="20"/>
          </p:nvPr>
        </p:nvSpPr>
        <p:spPr>
          <a:xfrm>
            <a:off x="345307" y="1050881"/>
            <a:ext cx="2699329" cy="357981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900">
                <a:solidFill>
                  <a:srgbClr val="FFFFFF"/>
                </a:solidFill>
                <a:latin typeface="FC BARCELONA"/>
                <a:cs typeface="FC BARCELONA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  <a:endParaRPr lang="es-ES" dirty="0"/>
          </a:p>
        </p:txBody>
      </p:sp>
      <p:sp>
        <p:nvSpPr>
          <p:cNvPr id="13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45307" y="4904185"/>
            <a:ext cx="2699329" cy="17008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rgbClr val="FFFFFF"/>
                </a:solidFill>
                <a:latin typeface="FC BARCELONA"/>
                <a:cs typeface="FC BARCELONA"/>
              </a:defRPr>
            </a:lvl1pPr>
          </a:lstStyle>
          <a:p>
            <a:r>
              <a:rPr lang="pt-BR"/>
              <a:t>pie de página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85943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18" name="Marcador de texto 12"/>
          <p:cNvSpPr>
            <a:spLocks noGrp="1"/>
          </p:cNvSpPr>
          <p:nvPr>
            <p:ph type="body" sz="quarter" idx="18"/>
          </p:nvPr>
        </p:nvSpPr>
        <p:spPr>
          <a:xfrm>
            <a:off x="3217263" y="4484689"/>
            <a:ext cx="5559860" cy="146006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>
              <a:buNone/>
              <a:defRPr sz="700" i="1">
                <a:solidFill>
                  <a:srgbClr val="FFFFFF"/>
                </a:solidFill>
                <a:latin typeface="FC BARCELONA"/>
                <a:cs typeface="FC BARCELONA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  <a:endParaRPr lang="es-ES" dirty="0"/>
          </a:p>
        </p:txBody>
      </p:sp>
      <p:sp>
        <p:nvSpPr>
          <p:cNvPr id="10" name="Marcador de posición de imagen 9"/>
          <p:cNvSpPr>
            <a:spLocks noGrp="1"/>
          </p:cNvSpPr>
          <p:nvPr>
            <p:ph type="pic" sz="quarter" idx="21"/>
          </p:nvPr>
        </p:nvSpPr>
        <p:spPr>
          <a:xfrm>
            <a:off x="3217263" y="2857670"/>
            <a:ext cx="5559860" cy="1613636"/>
          </a:xfrm>
          <a:prstGeom prst="rect">
            <a:avLst/>
          </a:prstGeom>
          <a:solidFill>
            <a:schemeClr val="accent2"/>
          </a:solidFill>
        </p:spPr>
        <p:txBody>
          <a:bodyPr vert="horz"/>
          <a:lstStyle>
            <a:lvl1pPr marL="0" indent="0" algn="l">
              <a:buNone/>
              <a:defRPr sz="1200">
                <a:latin typeface="FC BARCELONA"/>
                <a:cs typeface="FC BARCELONA"/>
              </a:defRPr>
            </a:lvl1pPr>
          </a:lstStyle>
          <a:p>
            <a:endParaRPr lang="es-ES" dirty="0"/>
          </a:p>
        </p:txBody>
      </p:sp>
      <p:sp>
        <p:nvSpPr>
          <p:cNvPr id="11" name="Marcador de posición de imagen 9"/>
          <p:cNvSpPr>
            <a:spLocks noGrp="1"/>
          </p:cNvSpPr>
          <p:nvPr>
            <p:ph type="pic" sz="quarter" idx="22"/>
          </p:nvPr>
        </p:nvSpPr>
        <p:spPr>
          <a:xfrm>
            <a:off x="3217263" y="1050881"/>
            <a:ext cx="5559860" cy="1613636"/>
          </a:xfrm>
          <a:prstGeom prst="rect">
            <a:avLst/>
          </a:prstGeom>
          <a:solidFill>
            <a:schemeClr val="accent2"/>
          </a:solidFill>
        </p:spPr>
        <p:txBody>
          <a:bodyPr vert="horz"/>
          <a:lstStyle>
            <a:lvl1pPr marL="0" indent="0" algn="l">
              <a:buNone/>
              <a:defRPr sz="1200">
                <a:latin typeface="FC BARCELONA"/>
                <a:cs typeface="FC BARCELONA"/>
              </a:defRPr>
            </a:lvl1pPr>
          </a:lstStyle>
          <a:p>
            <a:endParaRPr lang="es-ES" dirty="0"/>
          </a:p>
        </p:txBody>
      </p:sp>
      <p:sp>
        <p:nvSpPr>
          <p:cNvPr id="12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175209" y="4898998"/>
            <a:ext cx="2603032" cy="17526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rgbClr val="FFFFFF"/>
                </a:solidFill>
                <a:latin typeface="FC BARCELONA"/>
                <a:cs typeface="FC BARCELONA"/>
              </a:defRPr>
            </a:lvl1pPr>
          </a:lstStyle>
          <a:p>
            <a:fld id="{4C5B02D9-1819-3948-9022-713B9D72C7F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19" hasCustomPrompt="1"/>
          </p:nvPr>
        </p:nvSpPr>
        <p:spPr>
          <a:xfrm>
            <a:off x="345307" y="408012"/>
            <a:ext cx="8433568" cy="5378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800" baseline="0">
                <a:solidFill>
                  <a:srgbClr val="FFFFFF"/>
                </a:solidFill>
                <a:latin typeface="FC BARCELONA"/>
                <a:cs typeface="FC BARCELONA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INTRODUCIR TÍTULO</a:t>
            </a:r>
            <a:endParaRPr lang="es-ES" dirty="0"/>
          </a:p>
        </p:txBody>
      </p:sp>
      <p:sp>
        <p:nvSpPr>
          <p:cNvPr id="14" name="Marcador de texto 12"/>
          <p:cNvSpPr>
            <a:spLocks noGrp="1"/>
          </p:cNvSpPr>
          <p:nvPr>
            <p:ph type="body" sz="quarter" idx="20"/>
          </p:nvPr>
        </p:nvSpPr>
        <p:spPr>
          <a:xfrm>
            <a:off x="345307" y="1050881"/>
            <a:ext cx="2699329" cy="357981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900">
                <a:solidFill>
                  <a:srgbClr val="FFFFFF"/>
                </a:solidFill>
                <a:latin typeface="FC BARCELONA"/>
                <a:cs typeface="FC BARCELONA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  <a:endParaRPr lang="es-ES" dirty="0"/>
          </a:p>
        </p:txBody>
      </p:sp>
      <p:sp>
        <p:nvSpPr>
          <p:cNvPr id="1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45307" y="4904185"/>
            <a:ext cx="2699329" cy="17008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rgbClr val="FFFFFF"/>
                </a:solidFill>
                <a:latin typeface="FC BARCELONA"/>
                <a:cs typeface="FC BARCELONA"/>
              </a:defRPr>
            </a:lvl1pPr>
          </a:lstStyle>
          <a:p>
            <a:r>
              <a:rPr lang="pt-BR"/>
              <a:t>pie de página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231159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20" name="Marcador de texto 12"/>
          <p:cNvSpPr>
            <a:spLocks noGrp="1"/>
          </p:cNvSpPr>
          <p:nvPr>
            <p:ph type="body" sz="quarter" idx="19" hasCustomPrompt="1"/>
          </p:nvPr>
        </p:nvSpPr>
        <p:spPr>
          <a:xfrm>
            <a:off x="345307" y="408012"/>
            <a:ext cx="8433568" cy="5378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800" baseline="0">
                <a:solidFill>
                  <a:srgbClr val="FFFFFF"/>
                </a:solidFill>
                <a:latin typeface="FC BARCELONA"/>
                <a:cs typeface="FC BARCELONA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INTRODUCIR TÍTULO</a:t>
            </a:r>
            <a:endParaRPr lang="es-ES" dirty="0"/>
          </a:p>
        </p:txBody>
      </p:sp>
      <p:sp>
        <p:nvSpPr>
          <p:cNvPr id="21" name="Marcador de texto 12"/>
          <p:cNvSpPr>
            <a:spLocks noGrp="1"/>
          </p:cNvSpPr>
          <p:nvPr>
            <p:ph type="body" sz="quarter" idx="20" hasCustomPrompt="1"/>
          </p:nvPr>
        </p:nvSpPr>
        <p:spPr>
          <a:xfrm>
            <a:off x="345307" y="2877252"/>
            <a:ext cx="2699329" cy="38363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800">
                <a:solidFill>
                  <a:srgbClr val="FFFFFF"/>
                </a:solidFill>
                <a:latin typeface="FC BARCELONA Semibold"/>
                <a:cs typeface="FC BARCELONA Semibold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display</a:t>
            </a:r>
            <a:r>
              <a:rPr lang="es-ES_tradnl" dirty="0"/>
              <a:t> 4</a:t>
            </a:r>
            <a:endParaRPr lang="es-ES" dirty="0"/>
          </a:p>
        </p:txBody>
      </p:sp>
      <p:sp>
        <p:nvSpPr>
          <p:cNvPr id="2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175209" y="4898998"/>
            <a:ext cx="2603032" cy="17526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rgbClr val="FFFFFF"/>
                </a:solidFill>
                <a:latin typeface="FC BARCELONA"/>
                <a:cs typeface="FC BARCELONA"/>
              </a:defRPr>
            </a:lvl1pPr>
          </a:lstStyle>
          <a:p>
            <a:fld id="{4C5B02D9-1819-3948-9022-713B9D72C7F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45307" y="4904185"/>
            <a:ext cx="2699329" cy="17008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rgbClr val="FFFFFF"/>
                </a:solidFill>
                <a:latin typeface="FC BARCELONA"/>
                <a:cs typeface="FC BARCELONA"/>
              </a:defRPr>
            </a:lvl1pPr>
          </a:lstStyle>
          <a:p>
            <a:r>
              <a:rPr lang="pt-BR"/>
              <a:t>pie de página</a:t>
            </a:r>
            <a:endParaRPr lang="es-ES" dirty="0"/>
          </a:p>
        </p:txBody>
      </p:sp>
      <p:sp>
        <p:nvSpPr>
          <p:cNvPr id="15" name="Marcador de posición de imagen 9"/>
          <p:cNvSpPr>
            <a:spLocks noGrp="1"/>
          </p:cNvSpPr>
          <p:nvPr>
            <p:ph type="pic" sz="quarter" idx="24"/>
          </p:nvPr>
        </p:nvSpPr>
        <p:spPr>
          <a:xfrm>
            <a:off x="3219015" y="2784650"/>
            <a:ext cx="2699329" cy="1846044"/>
          </a:xfrm>
          <a:prstGeom prst="rect">
            <a:avLst/>
          </a:prstGeom>
          <a:solidFill>
            <a:schemeClr val="accent2"/>
          </a:solidFill>
        </p:spPr>
        <p:txBody>
          <a:bodyPr vert="horz"/>
          <a:lstStyle>
            <a:lvl1pPr marL="0" indent="0" algn="l">
              <a:buNone/>
              <a:defRPr sz="1200">
                <a:solidFill>
                  <a:srgbClr val="FFFFFF"/>
                </a:solidFill>
                <a:latin typeface="FC BARCELONA"/>
                <a:cs typeface="FC BARCELONA"/>
              </a:defRPr>
            </a:lvl1pPr>
          </a:lstStyle>
          <a:p>
            <a:endParaRPr lang="es-ES" dirty="0"/>
          </a:p>
        </p:txBody>
      </p:sp>
      <p:sp>
        <p:nvSpPr>
          <p:cNvPr id="16" name="Marcador de posición de imagen 9"/>
          <p:cNvSpPr>
            <a:spLocks noGrp="1"/>
          </p:cNvSpPr>
          <p:nvPr>
            <p:ph type="pic" sz="quarter" idx="25"/>
          </p:nvPr>
        </p:nvSpPr>
        <p:spPr>
          <a:xfrm>
            <a:off x="345307" y="1050881"/>
            <a:ext cx="2699329" cy="1733769"/>
          </a:xfrm>
          <a:prstGeom prst="rect">
            <a:avLst/>
          </a:prstGeom>
          <a:solidFill>
            <a:schemeClr val="accent2"/>
          </a:solidFill>
        </p:spPr>
        <p:txBody>
          <a:bodyPr vert="horz"/>
          <a:lstStyle>
            <a:lvl1pPr marL="0" indent="0" algn="l">
              <a:buNone/>
              <a:defRPr sz="1200">
                <a:solidFill>
                  <a:srgbClr val="FFFFFF"/>
                </a:solidFill>
                <a:latin typeface="FC BARCELONA"/>
                <a:cs typeface="FC BARCELONA"/>
              </a:defRPr>
            </a:lvl1pPr>
          </a:lstStyle>
          <a:p>
            <a:endParaRPr lang="es-ES" dirty="0"/>
          </a:p>
        </p:txBody>
      </p:sp>
      <p:sp>
        <p:nvSpPr>
          <p:cNvPr id="17" name="Marcador de posición de imagen 9"/>
          <p:cNvSpPr>
            <a:spLocks noGrp="1"/>
          </p:cNvSpPr>
          <p:nvPr>
            <p:ph type="pic" sz="quarter" idx="26"/>
          </p:nvPr>
        </p:nvSpPr>
        <p:spPr>
          <a:xfrm>
            <a:off x="6078912" y="1050881"/>
            <a:ext cx="2699329" cy="1733769"/>
          </a:xfrm>
          <a:prstGeom prst="rect">
            <a:avLst/>
          </a:prstGeom>
          <a:solidFill>
            <a:schemeClr val="accent2"/>
          </a:solidFill>
        </p:spPr>
        <p:txBody>
          <a:bodyPr vert="horz"/>
          <a:lstStyle>
            <a:lvl1pPr marL="0" indent="0" algn="l">
              <a:buNone/>
              <a:defRPr sz="1200">
                <a:solidFill>
                  <a:srgbClr val="FFFFFF"/>
                </a:solidFill>
                <a:latin typeface="FC BARCELONA"/>
                <a:cs typeface="FC BARCELONA"/>
              </a:defRPr>
            </a:lvl1pPr>
          </a:lstStyle>
          <a:p>
            <a:endParaRPr lang="es-ES" dirty="0"/>
          </a:p>
        </p:txBody>
      </p:sp>
      <p:sp>
        <p:nvSpPr>
          <p:cNvPr id="18" name="Marcador de texto 12"/>
          <p:cNvSpPr>
            <a:spLocks noGrp="1"/>
          </p:cNvSpPr>
          <p:nvPr>
            <p:ph type="body" sz="quarter" idx="27"/>
          </p:nvPr>
        </p:nvSpPr>
        <p:spPr>
          <a:xfrm>
            <a:off x="345307" y="3260885"/>
            <a:ext cx="2699329" cy="13888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900">
                <a:solidFill>
                  <a:srgbClr val="FFFFFF"/>
                </a:solidFill>
                <a:latin typeface="FC BARCELONA"/>
                <a:cs typeface="FC BARCELONA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  <a:endParaRPr lang="es-ES" dirty="0"/>
          </a:p>
        </p:txBody>
      </p:sp>
      <p:sp>
        <p:nvSpPr>
          <p:cNvPr id="19" name="Marcador de texto 12"/>
          <p:cNvSpPr>
            <a:spLocks noGrp="1"/>
          </p:cNvSpPr>
          <p:nvPr>
            <p:ph type="body" sz="quarter" idx="28" hasCustomPrompt="1"/>
          </p:nvPr>
        </p:nvSpPr>
        <p:spPr>
          <a:xfrm>
            <a:off x="3219015" y="1050881"/>
            <a:ext cx="2699329" cy="38363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800">
                <a:solidFill>
                  <a:srgbClr val="FFFFFF"/>
                </a:solidFill>
                <a:latin typeface="FC BARCELONA Semibold"/>
                <a:cs typeface="FC BARCELONA Semibold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display</a:t>
            </a:r>
            <a:r>
              <a:rPr lang="es-ES_tradnl" dirty="0"/>
              <a:t> 4</a:t>
            </a:r>
            <a:endParaRPr lang="es-ES" dirty="0"/>
          </a:p>
        </p:txBody>
      </p:sp>
      <p:sp>
        <p:nvSpPr>
          <p:cNvPr id="23" name="Marcador de texto 12"/>
          <p:cNvSpPr>
            <a:spLocks noGrp="1"/>
          </p:cNvSpPr>
          <p:nvPr>
            <p:ph type="body" sz="quarter" idx="29"/>
          </p:nvPr>
        </p:nvSpPr>
        <p:spPr>
          <a:xfrm>
            <a:off x="3219015" y="1434514"/>
            <a:ext cx="2699329" cy="135013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900">
                <a:solidFill>
                  <a:srgbClr val="FFFFFF"/>
                </a:solidFill>
                <a:latin typeface="FC BARCELONA"/>
                <a:cs typeface="FC BARCELONA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  <a:endParaRPr lang="es-ES" dirty="0"/>
          </a:p>
        </p:txBody>
      </p:sp>
      <p:sp>
        <p:nvSpPr>
          <p:cNvPr id="31" name="Marcador de texto 12"/>
          <p:cNvSpPr>
            <a:spLocks noGrp="1"/>
          </p:cNvSpPr>
          <p:nvPr>
            <p:ph type="body" sz="quarter" idx="30" hasCustomPrompt="1"/>
          </p:nvPr>
        </p:nvSpPr>
        <p:spPr>
          <a:xfrm>
            <a:off x="6078912" y="2877253"/>
            <a:ext cx="2699329" cy="38363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800">
                <a:solidFill>
                  <a:srgbClr val="FFFFFF"/>
                </a:solidFill>
                <a:latin typeface="FC BARCELONA Semibold"/>
                <a:cs typeface="FC BARCELONA Semibold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display</a:t>
            </a:r>
            <a:r>
              <a:rPr lang="es-ES_tradnl" dirty="0"/>
              <a:t> 4</a:t>
            </a:r>
            <a:endParaRPr lang="es-ES" dirty="0"/>
          </a:p>
        </p:txBody>
      </p:sp>
      <p:sp>
        <p:nvSpPr>
          <p:cNvPr id="32" name="Marcador de texto 12"/>
          <p:cNvSpPr>
            <a:spLocks noGrp="1"/>
          </p:cNvSpPr>
          <p:nvPr>
            <p:ph type="body" sz="quarter" idx="31"/>
          </p:nvPr>
        </p:nvSpPr>
        <p:spPr>
          <a:xfrm>
            <a:off x="6078912" y="3260886"/>
            <a:ext cx="2699329" cy="13888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900">
                <a:solidFill>
                  <a:srgbClr val="FFFFFF"/>
                </a:solidFill>
                <a:latin typeface="FC BARCELONA"/>
                <a:cs typeface="FC BARCELONA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563389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20" name="Marcador de texto 12"/>
          <p:cNvSpPr>
            <a:spLocks noGrp="1"/>
          </p:cNvSpPr>
          <p:nvPr>
            <p:ph type="body" sz="quarter" idx="19" hasCustomPrompt="1"/>
          </p:nvPr>
        </p:nvSpPr>
        <p:spPr>
          <a:xfrm>
            <a:off x="345307" y="408012"/>
            <a:ext cx="8433568" cy="5378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800" baseline="0">
                <a:solidFill>
                  <a:srgbClr val="FFFFFF"/>
                </a:solidFill>
                <a:latin typeface="FC BARCELONA"/>
                <a:cs typeface="FC BARCELONA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INTRODUCIR TÍTULO</a:t>
            </a:r>
            <a:endParaRPr lang="es-ES" dirty="0"/>
          </a:p>
        </p:txBody>
      </p:sp>
      <p:sp>
        <p:nvSpPr>
          <p:cNvPr id="2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175209" y="4898998"/>
            <a:ext cx="2603032" cy="17526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rgbClr val="FFFFFF"/>
                </a:solidFill>
                <a:latin typeface="FC BARCELONA"/>
                <a:cs typeface="FC BARCELONA"/>
              </a:defRPr>
            </a:lvl1pPr>
          </a:lstStyle>
          <a:p>
            <a:fld id="{4C5B02D9-1819-3948-9022-713B9D72C7F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45307" y="4904185"/>
            <a:ext cx="2699329" cy="17008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rgbClr val="FFFFFF"/>
                </a:solidFill>
                <a:latin typeface="FC BARCELONA"/>
                <a:cs typeface="FC BARCELONA"/>
              </a:defRPr>
            </a:lvl1pPr>
          </a:lstStyle>
          <a:p>
            <a:r>
              <a:rPr lang="pt-BR"/>
              <a:t>pie de página</a:t>
            </a:r>
            <a:endParaRPr lang="es-ES" dirty="0"/>
          </a:p>
        </p:txBody>
      </p:sp>
      <p:sp>
        <p:nvSpPr>
          <p:cNvPr id="31" name="Marcador de texto 12"/>
          <p:cNvSpPr>
            <a:spLocks noGrp="1"/>
          </p:cNvSpPr>
          <p:nvPr>
            <p:ph type="body" sz="quarter" idx="30" hasCustomPrompt="1"/>
          </p:nvPr>
        </p:nvSpPr>
        <p:spPr>
          <a:xfrm>
            <a:off x="4654405" y="1143484"/>
            <a:ext cx="4123836" cy="37293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800">
                <a:solidFill>
                  <a:srgbClr val="FFFFFF"/>
                </a:solidFill>
                <a:latin typeface="FC BARCELONA Semibold"/>
                <a:cs typeface="FC BARCELONA Semibold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display</a:t>
            </a:r>
            <a:r>
              <a:rPr lang="es-ES_tradnl" dirty="0"/>
              <a:t> 4</a:t>
            </a:r>
            <a:endParaRPr lang="es-ES" dirty="0"/>
          </a:p>
        </p:txBody>
      </p:sp>
      <p:sp>
        <p:nvSpPr>
          <p:cNvPr id="32" name="Marcador de texto 12"/>
          <p:cNvSpPr>
            <a:spLocks noGrp="1"/>
          </p:cNvSpPr>
          <p:nvPr>
            <p:ph type="body" sz="quarter" idx="31"/>
          </p:nvPr>
        </p:nvSpPr>
        <p:spPr>
          <a:xfrm>
            <a:off x="4654405" y="1527117"/>
            <a:ext cx="4123836" cy="135013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900">
                <a:solidFill>
                  <a:srgbClr val="FFFFFF"/>
                </a:solidFill>
                <a:latin typeface="FC BARCELONA"/>
                <a:cs typeface="FC BARCELONA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  <a:endParaRPr lang="es-ES" dirty="0"/>
          </a:p>
        </p:txBody>
      </p:sp>
      <p:sp>
        <p:nvSpPr>
          <p:cNvPr id="27" name="Marcador de posición de imagen 9"/>
          <p:cNvSpPr>
            <a:spLocks noGrp="1"/>
          </p:cNvSpPr>
          <p:nvPr>
            <p:ph type="pic" sz="quarter" idx="33"/>
          </p:nvPr>
        </p:nvSpPr>
        <p:spPr>
          <a:xfrm>
            <a:off x="345307" y="1143484"/>
            <a:ext cx="4117221" cy="1733769"/>
          </a:xfrm>
          <a:prstGeom prst="rect">
            <a:avLst/>
          </a:prstGeom>
          <a:solidFill>
            <a:schemeClr val="accent2"/>
          </a:solidFill>
        </p:spPr>
        <p:txBody>
          <a:bodyPr vert="horz"/>
          <a:lstStyle>
            <a:lvl1pPr marL="0" indent="0" algn="l">
              <a:buNone/>
              <a:defRPr sz="1200">
                <a:solidFill>
                  <a:srgbClr val="FFFFFF"/>
                </a:solidFill>
                <a:latin typeface="FC BARCELONA"/>
                <a:cs typeface="FC BARCELONA"/>
              </a:defRPr>
            </a:lvl1pPr>
          </a:lstStyle>
          <a:p>
            <a:endParaRPr lang="es-ES" dirty="0"/>
          </a:p>
        </p:txBody>
      </p:sp>
      <p:sp>
        <p:nvSpPr>
          <p:cNvPr id="28" name="Marcador de posición de imagen 9"/>
          <p:cNvSpPr>
            <a:spLocks noGrp="1"/>
          </p:cNvSpPr>
          <p:nvPr>
            <p:ph type="pic" sz="quarter" idx="34"/>
          </p:nvPr>
        </p:nvSpPr>
        <p:spPr>
          <a:xfrm>
            <a:off x="4661020" y="2877253"/>
            <a:ext cx="4117221" cy="1733769"/>
          </a:xfrm>
          <a:prstGeom prst="rect">
            <a:avLst/>
          </a:prstGeom>
          <a:solidFill>
            <a:schemeClr val="accent2"/>
          </a:solidFill>
        </p:spPr>
        <p:txBody>
          <a:bodyPr vert="horz"/>
          <a:lstStyle>
            <a:lvl1pPr marL="0" indent="0" algn="l">
              <a:buNone/>
              <a:defRPr sz="1200">
                <a:solidFill>
                  <a:srgbClr val="FFFFFF"/>
                </a:solidFill>
                <a:latin typeface="FC BARCELONA"/>
                <a:cs typeface="FC BARCELONA"/>
              </a:defRPr>
            </a:lvl1pPr>
          </a:lstStyle>
          <a:p>
            <a:endParaRPr lang="es-ES" dirty="0"/>
          </a:p>
        </p:txBody>
      </p:sp>
      <p:sp>
        <p:nvSpPr>
          <p:cNvPr id="29" name="Marcador de texto 12"/>
          <p:cNvSpPr>
            <a:spLocks noGrp="1"/>
          </p:cNvSpPr>
          <p:nvPr>
            <p:ph type="body" sz="quarter" idx="35" hasCustomPrompt="1"/>
          </p:nvPr>
        </p:nvSpPr>
        <p:spPr>
          <a:xfrm>
            <a:off x="338692" y="2892478"/>
            <a:ext cx="4123836" cy="37293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800">
                <a:solidFill>
                  <a:srgbClr val="FFFFFF"/>
                </a:solidFill>
                <a:latin typeface="FC BARCELONA Semibold"/>
                <a:cs typeface="FC BARCELONA Semibold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display</a:t>
            </a:r>
            <a:r>
              <a:rPr lang="es-ES_tradnl" dirty="0"/>
              <a:t> 4</a:t>
            </a:r>
            <a:endParaRPr lang="es-ES" dirty="0"/>
          </a:p>
        </p:txBody>
      </p:sp>
      <p:sp>
        <p:nvSpPr>
          <p:cNvPr id="30" name="Marcador de texto 12"/>
          <p:cNvSpPr>
            <a:spLocks noGrp="1"/>
          </p:cNvSpPr>
          <p:nvPr>
            <p:ph type="body" sz="quarter" idx="36"/>
          </p:nvPr>
        </p:nvSpPr>
        <p:spPr>
          <a:xfrm>
            <a:off x="338692" y="3276111"/>
            <a:ext cx="4123836" cy="135013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900">
                <a:solidFill>
                  <a:srgbClr val="FFFFFF"/>
                </a:solidFill>
                <a:latin typeface="FC BARCELONA"/>
                <a:cs typeface="FC BARCELONA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884809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21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175209" y="4898998"/>
            <a:ext cx="2603032" cy="17526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rgbClr val="FFFFFF"/>
                </a:solidFill>
                <a:latin typeface="FC BARCELONA"/>
                <a:cs typeface="FC BARCELONA"/>
              </a:defRPr>
            </a:lvl1pPr>
          </a:lstStyle>
          <a:p>
            <a:fld id="{4C5B02D9-1819-3948-9022-713B9D72C7F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4" name="Marcador de texto 12"/>
          <p:cNvSpPr>
            <a:spLocks noGrp="1"/>
          </p:cNvSpPr>
          <p:nvPr>
            <p:ph type="body" sz="quarter" idx="19" hasCustomPrompt="1"/>
          </p:nvPr>
        </p:nvSpPr>
        <p:spPr>
          <a:xfrm>
            <a:off x="345307" y="408012"/>
            <a:ext cx="8433568" cy="5378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800" baseline="0">
                <a:solidFill>
                  <a:srgbClr val="FFFFFF"/>
                </a:solidFill>
                <a:latin typeface="FC BARCELONA"/>
                <a:cs typeface="FC BARCELONA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INTRODUCIR TÍTULO</a:t>
            </a:r>
            <a:endParaRPr lang="es-ES" dirty="0"/>
          </a:p>
        </p:txBody>
      </p:sp>
      <p:sp>
        <p:nvSpPr>
          <p:cNvPr id="29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45307" y="4904185"/>
            <a:ext cx="2699329" cy="17008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rgbClr val="FFFFFF"/>
                </a:solidFill>
                <a:latin typeface="FC BARCELONA"/>
                <a:cs typeface="FC BARCELONA"/>
              </a:defRPr>
            </a:lvl1pPr>
          </a:lstStyle>
          <a:p>
            <a:r>
              <a:rPr lang="pt-BR"/>
              <a:t>pie de página</a:t>
            </a:r>
            <a:endParaRPr lang="es-ES" dirty="0"/>
          </a:p>
        </p:txBody>
      </p:sp>
      <p:sp>
        <p:nvSpPr>
          <p:cNvPr id="12" name="Marcador de texto 12"/>
          <p:cNvSpPr>
            <a:spLocks noGrp="1"/>
          </p:cNvSpPr>
          <p:nvPr>
            <p:ph type="body" sz="quarter" idx="21"/>
          </p:nvPr>
        </p:nvSpPr>
        <p:spPr>
          <a:xfrm>
            <a:off x="6078912" y="1063329"/>
            <a:ext cx="2699329" cy="357981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900">
                <a:solidFill>
                  <a:srgbClr val="FFFFFF"/>
                </a:solidFill>
                <a:latin typeface="FC BARCELONA"/>
                <a:cs typeface="FC BARCELONA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  <a:endParaRPr lang="es-ES" dirty="0"/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20" hasCustomPrompt="1"/>
          </p:nvPr>
        </p:nvSpPr>
        <p:spPr>
          <a:xfrm>
            <a:off x="345307" y="1050881"/>
            <a:ext cx="5573037" cy="3579813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>
              <a:buNone/>
              <a:defRPr sz="5500">
                <a:solidFill>
                  <a:srgbClr val="FFFFFF"/>
                </a:solidFill>
                <a:latin typeface="FC BARCELONA Extrabold"/>
                <a:cs typeface="FC BARCELONA Extrabold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display</a:t>
            </a:r>
            <a:r>
              <a:rPr lang="es-ES_tradnl" dirty="0"/>
              <a:t> 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26418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21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175209" y="4898998"/>
            <a:ext cx="2603032" cy="17526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rgbClr val="FFFFFF"/>
                </a:solidFill>
                <a:latin typeface="FC BARCELONA"/>
                <a:cs typeface="FC BARCELONA"/>
              </a:defRPr>
            </a:lvl1pPr>
          </a:lstStyle>
          <a:p>
            <a:fld id="{4C5B02D9-1819-3948-9022-713B9D72C7F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4" name="Marcador de texto 12"/>
          <p:cNvSpPr>
            <a:spLocks noGrp="1"/>
          </p:cNvSpPr>
          <p:nvPr>
            <p:ph type="body" sz="quarter" idx="19" hasCustomPrompt="1"/>
          </p:nvPr>
        </p:nvSpPr>
        <p:spPr>
          <a:xfrm>
            <a:off x="345307" y="408012"/>
            <a:ext cx="8433568" cy="5378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800" baseline="0">
                <a:solidFill>
                  <a:srgbClr val="FFFFFF"/>
                </a:solidFill>
                <a:latin typeface="FC BARCELONA"/>
                <a:cs typeface="FC BARCELONA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INTRODUCIR TÍTULO</a:t>
            </a:r>
            <a:endParaRPr lang="es-ES" dirty="0"/>
          </a:p>
        </p:txBody>
      </p:sp>
      <p:sp>
        <p:nvSpPr>
          <p:cNvPr id="29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45307" y="4904185"/>
            <a:ext cx="2699329" cy="17008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rgbClr val="FFFFFF"/>
                </a:solidFill>
                <a:latin typeface="FC BARCELONA"/>
                <a:cs typeface="FC BARCELONA"/>
              </a:defRPr>
            </a:lvl1pPr>
          </a:lstStyle>
          <a:p>
            <a:r>
              <a:rPr lang="pt-BR"/>
              <a:t>pie de página</a:t>
            </a:r>
            <a:endParaRPr lang="es-ES" dirty="0"/>
          </a:p>
        </p:txBody>
      </p:sp>
      <p:sp>
        <p:nvSpPr>
          <p:cNvPr id="12" name="Marcador de texto 12"/>
          <p:cNvSpPr>
            <a:spLocks noGrp="1"/>
          </p:cNvSpPr>
          <p:nvPr>
            <p:ph type="body" sz="quarter" idx="21"/>
          </p:nvPr>
        </p:nvSpPr>
        <p:spPr>
          <a:xfrm>
            <a:off x="6078912" y="1063329"/>
            <a:ext cx="2699329" cy="357981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900">
                <a:solidFill>
                  <a:srgbClr val="FFFFFF"/>
                </a:solidFill>
                <a:latin typeface="FC BARCELONA"/>
                <a:cs typeface="FC BARCELONA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  <a:endParaRPr lang="es-ES" dirty="0"/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20" hasCustomPrompt="1"/>
          </p:nvPr>
        </p:nvSpPr>
        <p:spPr>
          <a:xfrm>
            <a:off x="345307" y="1050881"/>
            <a:ext cx="5573037" cy="3579813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>
              <a:buNone/>
              <a:defRPr sz="4500">
                <a:solidFill>
                  <a:srgbClr val="FFFFFF"/>
                </a:solidFill>
                <a:latin typeface="FC BARCELONA Semibold"/>
                <a:cs typeface="FC BARCELONA Semibold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display</a:t>
            </a:r>
            <a:r>
              <a:rPr lang="es-ES_tradnl" dirty="0"/>
              <a:t> 2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163771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2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175209" y="4898998"/>
            <a:ext cx="2603032" cy="17526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rgbClr val="FFFFFF"/>
                </a:solidFill>
                <a:latin typeface="FC BARCELONA"/>
                <a:cs typeface="FC BARCELONA"/>
              </a:defRPr>
            </a:lvl1pPr>
          </a:lstStyle>
          <a:p>
            <a:fld id="{4C5B02D9-1819-3948-9022-713B9D72C7F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45307" y="4904185"/>
            <a:ext cx="2699329" cy="17008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rgbClr val="FFFFFF"/>
                </a:solidFill>
                <a:latin typeface="FC BARCELONA"/>
                <a:cs typeface="FC BARCELONA"/>
              </a:defRPr>
            </a:lvl1pPr>
          </a:lstStyle>
          <a:p>
            <a:r>
              <a:rPr lang="pt-BR"/>
              <a:t>pie de página</a:t>
            </a:r>
            <a:endParaRPr lang="es-ES" dirty="0"/>
          </a:p>
        </p:txBody>
      </p:sp>
      <p:sp>
        <p:nvSpPr>
          <p:cNvPr id="28" name="Marcador de posición de imagen 9"/>
          <p:cNvSpPr>
            <a:spLocks noGrp="1"/>
          </p:cNvSpPr>
          <p:nvPr>
            <p:ph type="pic" sz="quarter" idx="34"/>
          </p:nvPr>
        </p:nvSpPr>
        <p:spPr>
          <a:xfrm>
            <a:off x="4661020" y="408012"/>
            <a:ext cx="4117221" cy="4203011"/>
          </a:xfrm>
          <a:prstGeom prst="rect">
            <a:avLst/>
          </a:prstGeom>
          <a:solidFill>
            <a:schemeClr val="accent2"/>
          </a:solidFill>
        </p:spPr>
        <p:txBody>
          <a:bodyPr vert="horz"/>
          <a:lstStyle>
            <a:lvl1pPr marL="0" indent="0" algn="l">
              <a:buNone/>
              <a:defRPr sz="1200">
                <a:solidFill>
                  <a:srgbClr val="FFFFFF"/>
                </a:solidFill>
                <a:latin typeface="FC BARCELONA"/>
                <a:cs typeface="FC BARCELONA"/>
              </a:defRPr>
            </a:lvl1pPr>
          </a:lstStyle>
          <a:p>
            <a:endParaRPr lang="es-ES" dirty="0"/>
          </a:p>
        </p:txBody>
      </p:sp>
      <p:sp>
        <p:nvSpPr>
          <p:cNvPr id="29" name="Marcador de texto 12"/>
          <p:cNvSpPr>
            <a:spLocks noGrp="1"/>
          </p:cNvSpPr>
          <p:nvPr>
            <p:ph type="body" sz="quarter" idx="35" hasCustomPrompt="1"/>
          </p:nvPr>
        </p:nvSpPr>
        <p:spPr>
          <a:xfrm>
            <a:off x="338692" y="408012"/>
            <a:ext cx="4123836" cy="37293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buNone/>
              <a:defRPr sz="1800">
                <a:solidFill>
                  <a:srgbClr val="FFFFFF"/>
                </a:solidFill>
                <a:latin typeface="FC BARCELONA Semibold"/>
                <a:cs typeface="FC BARCELONA Semibold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display</a:t>
            </a:r>
            <a:r>
              <a:rPr lang="es-ES_tradnl" dirty="0"/>
              <a:t> 4</a:t>
            </a:r>
            <a:endParaRPr lang="es-ES" dirty="0"/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20" hasCustomPrompt="1"/>
          </p:nvPr>
        </p:nvSpPr>
        <p:spPr>
          <a:xfrm>
            <a:off x="345307" y="780946"/>
            <a:ext cx="4117221" cy="3849748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>
              <a:buNone/>
              <a:defRPr sz="5500">
                <a:solidFill>
                  <a:srgbClr val="FFFFFF"/>
                </a:solidFill>
                <a:latin typeface="FC BARCELONA Extrabold"/>
                <a:cs typeface="FC BARCELONA Extrabold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display</a:t>
            </a:r>
            <a:r>
              <a:rPr lang="es-ES_tradnl" dirty="0"/>
              <a:t> 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249736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2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175209" y="4898998"/>
            <a:ext cx="2603032" cy="17526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rgbClr val="FFFFFF"/>
                </a:solidFill>
                <a:latin typeface="FC BARCELONA"/>
                <a:cs typeface="FC BARCELONA"/>
              </a:defRPr>
            </a:lvl1pPr>
          </a:lstStyle>
          <a:p>
            <a:fld id="{4C5B02D9-1819-3948-9022-713B9D72C7F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45307" y="4904185"/>
            <a:ext cx="2699329" cy="17008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rgbClr val="FFFFFF"/>
                </a:solidFill>
                <a:latin typeface="FC BARCELONA"/>
                <a:cs typeface="FC BARCELONA"/>
              </a:defRPr>
            </a:lvl1pPr>
          </a:lstStyle>
          <a:p>
            <a:r>
              <a:rPr lang="pt-BR"/>
              <a:t>pie de página</a:t>
            </a:r>
            <a:endParaRPr lang="es-ES" dirty="0"/>
          </a:p>
        </p:txBody>
      </p:sp>
      <p:sp>
        <p:nvSpPr>
          <p:cNvPr id="29" name="Marcador de texto 12"/>
          <p:cNvSpPr>
            <a:spLocks noGrp="1"/>
          </p:cNvSpPr>
          <p:nvPr>
            <p:ph type="body" sz="quarter" idx="35" hasCustomPrompt="1"/>
          </p:nvPr>
        </p:nvSpPr>
        <p:spPr>
          <a:xfrm>
            <a:off x="338692" y="408012"/>
            <a:ext cx="5836517" cy="37293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buNone/>
              <a:defRPr sz="1800">
                <a:solidFill>
                  <a:srgbClr val="FFFFFF"/>
                </a:solidFill>
                <a:latin typeface="FC BARCELONA Semibold"/>
                <a:cs typeface="FC BARCELONA Semibold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display</a:t>
            </a:r>
            <a:r>
              <a:rPr lang="es-ES_tradnl" dirty="0"/>
              <a:t> 4</a:t>
            </a:r>
            <a:endParaRPr lang="es-ES" dirty="0"/>
          </a:p>
        </p:txBody>
      </p:sp>
      <p:sp>
        <p:nvSpPr>
          <p:cNvPr id="9" name="Marcador de texto 12"/>
          <p:cNvSpPr>
            <a:spLocks noGrp="1"/>
          </p:cNvSpPr>
          <p:nvPr>
            <p:ph type="body" sz="quarter" idx="36" hasCustomPrompt="1"/>
          </p:nvPr>
        </p:nvSpPr>
        <p:spPr>
          <a:xfrm>
            <a:off x="345307" y="780946"/>
            <a:ext cx="5829902" cy="3849748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>
              <a:buNone/>
              <a:defRPr sz="5500">
                <a:solidFill>
                  <a:srgbClr val="FFFFFF"/>
                </a:solidFill>
                <a:latin typeface="FC BARCELONA Extrabold"/>
                <a:cs typeface="FC BARCELONA Extrabold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display</a:t>
            </a:r>
            <a:r>
              <a:rPr lang="es-ES_tradnl" dirty="0"/>
              <a:t> 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155387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2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175209" y="4898998"/>
            <a:ext cx="2603032" cy="17526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rgbClr val="FFFFFF"/>
                </a:solidFill>
                <a:latin typeface="FC BARCELONA"/>
                <a:cs typeface="FC BARCELONA"/>
              </a:defRPr>
            </a:lvl1pPr>
          </a:lstStyle>
          <a:p>
            <a:fld id="{4C5B02D9-1819-3948-9022-713B9D72C7F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45307" y="4904185"/>
            <a:ext cx="2699329" cy="17008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rgbClr val="FFFFFF"/>
                </a:solidFill>
                <a:latin typeface="FC BARCELONA"/>
                <a:cs typeface="FC BARCELONA"/>
              </a:defRPr>
            </a:lvl1pPr>
          </a:lstStyle>
          <a:p>
            <a:r>
              <a:rPr lang="pt-BR"/>
              <a:t>pie de página</a:t>
            </a:r>
            <a:endParaRPr lang="es-ES" dirty="0"/>
          </a:p>
        </p:txBody>
      </p:sp>
      <p:sp>
        <p:nvSpPr>
          <p:cNvPr id="7" name="Marcador de texto 12"/>
          <p:cNvSpPr>
            <a:spLocks noGrp="1"/>
          </p:cNvSpPr>
          <p:nvPr>
            <p:ph type="body" sz="quarter" idx="35" hasCustomPrompt="1"/>
          </p:nvPr>
        </p:nvSpPr>
        <p:spPr>
          <a:xfrm>
            <a:off x="338692" y="408012"/>
            <a:ext cx="5836517" cy="37293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buNone/>
              <a:defRPr sz="1800">
                <a:solidFill>
                  <a:srgbClr val="FFFFFF"/>
                </a:solidFill>
                <a:latin typeface="FC BARCELONA Semibold"/>
                <a:cs typeface="FC BARCELONA Semibold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display</a:t>
            </a:r>
            <a:r>
              <a:rPr lang="es-ES_tradnl" dirty="0"/>
              <a:t> 4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91283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" y="0"/>
            <a:ext cx="9140299" cy="5143500"/>
          </a:xfrm>
          <a:prstGeom prst="rect">
            <a:avLst/>
          </a:prstGeom>
        </p:spPr>
      </p:pic>
      <p:sp>
        <p:nvSpPr>
          <p:cNvPr id="14" name="Marcador de título 1"/>
          <p:cNvSpPr>
            <a:spLocks noGrp="1"/>
          </p:cNvSpPr>
          <p:nvPr>
            <p:ph type="title" hasCustomPrompt="1"/>
          </p:nvPr>
        </p:nvSpPr>
        <p:spPr>
          <a:xfrm>
            <a:off x="345308" y="1686665"/>
            <a:ext cx="6315698" cy="1514689"/>
          </a:xfrm>
          <a:prstGeom prst="rect">
            <a:avLst/>
          </a:prstGeom>
        </p:spPr>
        <p:txBody>
          <a:bodyPr vert="horz" lIns="0" tIns="0" rIns="91440" bIns="0" rtlCol="0" anchor="ctr">
            <a:noAutofit/>
          </a:bodyPr>
          <a:lstStyle>
            <a:lvl1pPr algn="l">
              <a:lnSpc>
                <a:spcPct val="80000"/>
              </a:lnSpc>
              <a:defRPr sz="5500" b="0" baseline="0">
                <a:solidFill>
                  <a:schemeClr val="accent2"/>
                </a:solidFill>
                <a:latin typeface="FC BARCELONA Extrabold"/>
                <a:cs typeface="FC BARCELONA Extrabold"/>
              </a:defRPr>
            </a:lvl1pPr>
          </a:lstStyle>
          <a:p>
            <a:r>
              <a:rPr lang="es-ES" dirty="0" err="1"/>
              <a:t>Titol</a:t>
            </a:r>
            <a:r>
              <a:rPr lang="es-ES" dirty="0"/>
              <a:t/>
            </a:r>
            <a:br>
              <a:rPr lang="es-ES" dirty="0"/>
            </a:br>
            <a:r>
              <a:rPr lang="es-ES" dirty="0"/>
              <a:t>capítol</a:t>
            </a:r>
          </a:p>
        </p:txBody>
      </p:sp>
      <p:cxnSp>
        <p:nvCxnSpPr>
          <p:cNvPr id="19" name="Conector recto 18"/>
          <p:cNvCxnSpPr/>
          <p:nvPr userDrawn="1"/>
        </p:nvCxnSpPr>
        <p:spPr>
          <a:xfrm>
            <a:off x="345308" y="4840784"/>
            <a:ext cx="843293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45307" y="4904185"/>
            <a:ext cx="2603031" cy="17008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rgbClr val="FFFFFF"/>
                </a:solidFill>
                <a:latin typeface="FC BARCELONA"/>
                <a:cs typeface="FC BARCELONA"/>
              </a:defRPr>
            </a:lvl1pPr>
          </a:lstStyle>
          <a:p>
            <a:r>
              <a:rPr lang="pt-BR"/>
              <a:t>pie de página</a:t>
            </a:r>
            <a:endParaRPr lang="es-ES" dirty="0"/>
          </a:p>
        </p:txBody>
      </p:sp>
      <p:sp>
        <p:nvSpPr>
          <p:cNvPr id="21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175209" y="4898998"/>
            <a:ext cx="2603032" cy="17526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rgbClr val="FFFFFF"/>
                </a:solidFill>
                <a:latin typeface="FC BARCELONA"/>
                <a:cs typeface="FC BARCELONA"/>
              </a:defRPr>
            </a:lvl1pPr>
          </a:lstStyle>
          <a:p>
            <a:fld id="{4C5B02D9-1819-3948-9022-713B9D72C7F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345307" y="1309995"/>
            <a:ext cx="6315843" cy="26422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>
                <a:solidFill>
                  <a:srgbClr val="FDC52C"/>
                </a:solidFill>
                <a:latin typeface="FC BARCELONA Extrabold"/>
                <a:cs typeface="FC BARCELONA Extrabold"/>
              </a:defRPr>
            </a:lvl1pPr>
            <a:lvl2pPr>
              <a:defRPr sz="1800">
                <a:solidFill>
                  <a:srgbClr val="FDC52C"/>
                </a:solidFill>
                <a:latin typeface="FC BARCELONA Extrabold"/>
                <a:cs typeface="FC BARCELONA Extrabold"/>
              </a:defRPr>
            </a:lvl2pPr>
            <a:lvl3pPr>
              <a:defRPr sz="1800">
                <a:solidFill>
                  <a:srgbClr val="FDC52C"/>
                </a:solidFill>
                <a:latin typeface="FC BARCELONA Extrabold"/>
                <a:cs typeface="FC BARCELONA Extrabold"/>
              </a:defRPr>
            </a:lvl3pPr>
            <a:lvl4pPr>
              <a:defRPr sz="1800">
                <a:solidFill>
                  <a:srgbClr val="FDC52C"/>
                </a:solidFill>
                <a:latin typeface="FC BARCELONA Extrabold"/>
                <a:cs typeface="FC BARCELONA Extrabold"/>
              </a:defRPr>
            </a:lvl4pPr>
            <a:lvl5pPr>
              <a:defRPr sz="1800">
                <a:solidFill>
                  <a:srgbClr val="FDC52C"/>
                </a:solidFill>
                <a:latin typeface="FC BARCELONA Extrabold"/>
                <a:cs typeface="FC BARCELONA Extrabold"/>
              </a:defRPr>
            </a:lvl5pPr>
          </a:lstStyle>
          <a:p>
            <a:pPr lvl="0"/>
            <a:r>
              <a:rPr lang="es-ES_tradnl" dirty="0"/>
              <a:t>00</a:t>
            </a:r>
            <a:endParaRPr lang="es-ES" dirty="0"/>
          </a:p>
        </p:txBody>
      </p:sp>
      <p:sp>
        <p:nvSpPr>
          <p:cNvPr id="23" name="Marcador de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345163" y="3201354"/>
            <a:ext cx="6315843" cy="15213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85750" indent="-285750" algn="l">
              <a:buFont typeface="Lucida Grande"/>
              <a:buChar char="&gt;"/>
              <a:defRPr sz="1600">
                <a:solidFill>
                  <a:schemeClr val="bg1"/>
                </a:solidFill>
                <a:latin typeface="FC BARCELONA "/>
                <a:cs typeface="FC BARCELONA "/>
              </a:defRPr>
            </a:lvl1pPr>
            <a:lvl2pPr>
              <a:defRPr sz="1800">
                <a:solidFill>
                  <a:srgbClr val="FDC52C"/>
                </a:solidFill>
                <a:latin typeface="FC BARCELONA Extrabold"/>
                <a:cs typeface="FC BARCELONA Extrabold"/>
              </a:defRPr>
            </a:lvl2pPr>
            <a:lvl3pPr>
              <a:defRPr sz="1800">
                <a:solidFill>
                  <a:srgbClr val="FDC52C"/>
                </a:solidFill>
                <a:latin typeface="FC BARCELONA Extrabold"/>
                <a:cs typeface="FC BARCELONA Extrabold"/>
              </a:defRPr>
            </a:lvl3pPr>
            <a:lvl4pPr>
              <a:defRPr sz="1800">
                <a:solidFill>
                  <a:srgbClr val="FDC52C"/>
                </a:solidFill>
                <a:latin typeface="FC BARCELONA Extrabold"/>
                <a:cs typeface="FC BARCELONA Extrabold"/>
              </a:defRPr>
            </a:lvl4pPr>
            <a:lvl5pPr>
              <a:defRPr sz="1800">
                <a:solidFill>
                  <a:srgbClr val="FDC52C"/>
                </a:solidFill>
                <a:latin typeface="FC BARCELONA Extrabold"/>
                <a:cs typeface="FC BARCELONA Extrabold"/>
              </a:defRPr>
            </a:lvl5pPr>
          </a:lstStyle>
          <a:p>
            <a:pPr lvl="0"/>
            <a:r>
              <a:rPr lang="es-ES_tradnl" dirty="0"/>
              <a:t>SUBTITOL</a:t>
            </a:r>
          </a:p>
          <a:p>
            <a:pPr lvl="0"/>
            <a:endParaRPr lang="es-ES" dirty="0"/>
          </a:p>
        </p:txBody>
      </p:sp>
      <p:pic>
        <p:nvPicPr>
          <p:cNvPr id="11" name="Imagen 10" descr="FCB_graphics-11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08" y="380630"/>
            <a:ext cx="2227811" cy="45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1623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2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175209" y="4898998"/>
            <a:ext cx="2603032" cy="17526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rgbClr val="FFFFFF"/>
                </a:solidFill>
                <a:latin typeface="FC BARCELONA"/>
                <a:cs typeface="FC BARCELONA"/>
              </a:defRPr>
            </a:lvl1pPr>
          </a:lstStyle>
          <a:p>
            <a:fld id="{4C5B02D9-1819-3948-9022-713B9D72C7F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45307" y="4904185"/>
            <a:ext cx="2699329" cy="17008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rgbClr val="FFFFFF"/>
                </a:solidFill>
                <a:latin typeface="FC BARCELONA"/>
                <a:cs typeface="FC BARCELONA"/>
              </a:defRPr>
            </a:lvl1pPr>
          </a:lstStyle>
          <a:p>
            <a:r>
              <a:rPr lang="pt-BR"/>
              <a:t>pie de página</a:t>
            </a:r>
            <a:endParaRPr lang="es-ES" dirty="0"/>
          </a:p>
        </p:txBody>
      </p:sp>
      <p:sp>
        <p:nvSpPr>
          <p:cNvPr id="5" name="Marcador de texto 12"/>
          <p:cNvSpPr>
            <a:spLocks noGrp="1"/>
          </p:cNvSpPr>
          <p:nvPr>
            <p:ph type="body" sz="quarter" idx="35" hasCustomPrompt="1"/>
          </p:nvPr>
        </p:nvSpPr>
        <p:spPr>
          <a:xfrm>
            <a:off x="338692" y="408012"/>
            <a:ext cx="5836517" cy="37293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buNone/>
              <a:defRPr sz="1800">
                <a:solidFill>
                  <a:srgbClr val="FFFFFF"/>
                </a:solidFill>
                <a:latin typeface="FC BARCELONA Semibold"/>
                <a:cs typeface="FC BARCELONA Semibold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display</a:t>
            </a:r>
            <a:r>
              <a:rPr lang="es-ES_tradnl" dirty="0"/>
              <a:t> 4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27352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5307" y="191562"/>
            <a:ext cx="8432934" cy="1172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14" name="Marcador de texto 12"/>
          <p:cNvSpPr>
            <a:spLocks noGrp="1"/>
          </p:cNvSpPr>
          <p:nvPr>
            <p:ph type="body" sz="quarter" idx="18"/>
          </p:nvPr>
        </p:nvSpPr>
        <p:spPr>
          <a:xfrm>
            <a:off x="6078912" y="1063329"/>
            <a:ext cx="2699329" cy="357981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900">
                <a:solidFill>
                  <a:srgbClr val="FFFFFF"/>
                </a:solidFill>
                <a:latin typeface="FC BARCELONA"/>
                <a:cs typeface="FC BARCELONA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  <a:endParaRPr lang="es-ES" dirty="0"/>
          </a:p>
        </p:txBody>
      </p:sp>
      <p:sp>
        <p:nvSpPr>
          <p:cNvPr id="20" name="Marcador de texto 12"/>
          <p:cNvSpPr>
            <a:spLocks noGrp="1"/>
          </p:cNvSpPr>
          <p:nvPr>
            <p:ph type="body" sz="quarter" idx="19" hasCustomPrompt="1"/>
          </p:nvPr>
        </p:nvSpPr>
        <p:spPr>
          <a:xfrm>
            <a:off x="345307" y="408012"/>
            <a:ext cx="8433568" cy="5378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800" baseline="0">
                <a:solidFill>
                  <a:srgbClr val="FFFFFF"/>
                </a:solidFill>
                <a:latin typeface="FC BARCELONA"/>
                <a:cs typeface="FC BARCELONA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INTRODUCIR TÍTULO</a:t>
            </a:r>
            <a:endParaRPr lang="es-ES" dirty="0"/>
          </a:p>
        </p:txBody>
      </p:sp>
      <p:sp>
        <p:nvSpPr>
          <p:cNvPr id="21" name="Marcador de texto 12"/>
          <p:cNvSpPr>
            <a:spLocks noGrp="1"/>
          </p:cNvSpPr>
          <p:nvPr>
            <p:ph type="body" sz="quarter" idx="20"/>
          </p:nvPr>
        </p:nvSpPr>
        <p:spPr>
          <a:xfrm>
            <a:off x="345307" y="1050881"/>
            <a:ext cx="2699329" cy="357981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900">
                <a:solidFill>
                  <a:srgbClr val="FFFFFF"/>
                </a:solidFill>
                <a:latin typeface="FC BARCELONA"/>
                <a:cs typeface="FC BARCELONA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  <a:endParaRPr lang="es-ES" dirty="0"/>
          </a:p>
        </p:txBody>
      </p:sp>
      <p:sp>
        <p:nvSpPr>
          <p:cNvPr id="22" name="Marcador de texto 12"/>
          <p:cNvSpPr>
            <a:spLocks noGrp="1"/>
          </p:cNvSpPr>
          <p:nvPr>
            <p:ph type="body" sz="quarter" idx="21"/>
          </p:nvPr>
        </p:nvSpPr>
        <p:spPr>
          <a:xfrm>
            <a:off x="3219015" y="1050881"/>
            <a:ext cx="2699329" cy="357981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900">
                <a:solidFill>
                  <a:srgbClr val="FFFFFF"/>
                </a:solidFill>
                <a:latin typeface="FC BARCELONA"/>
                <a:cs typeface="FC BARCELONA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  <a:endParaRPr lang="es-ES" dirty="0"/>
          </a:p>
        </p:txBody>
      </p:sp>
      <p:sp>
        <p:nvSpPr>
          <p:cNvPr id="2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175209" y="4898998"/>
            <a:ext cx="2603032" cy="17526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rgbClr val="FFFFFF"/>
                </a:solidFill>
                <a:latin typeface="FC BARCELONA"/>
                <a:cs typeface="FC BARCELONA"/>
              </a:defRPr>
            </a:lvl1pPr>
          </a:lstStyle>
          <a:p>
            <a:fld id="{4C5B02D9-1819-3948-9022-713B9D72C7F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45307" y="4904185"/>
            <a:ext cx="2699329" cy="17008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rgbClr val="FFFFFF"/>
                </a:solidFill>
                <a:latin typeface="FC BARCELONA"/>
                <a:cs typeface="FC BARCELONA"/>
              </a:defRPr>
            </a:lvl1pPr>
          </a:lstStyle>
          <a:p>
            <a:r>
              <a:rPr lang="pt-BR"/>
              <a:t>pie de página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952607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5307" y="191562"/>
            <a:ext cx="8432934" cy="1172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14" name="Marcador de texto 12"/>
          <p:cNvSpPr>
            <a:spLocks noGrp="1"/>
          </p:cNvSpPr>
          <p:nvPr>
            <p:ph type="body" sz="quarter" idx="18"/>
          </p:nvPr>
        </p:nvSpPr>
        <p:spPr>
          <a:xfrm>
            <a:off x="6078912" y="1063329"/>
            <a:ext cx="2699329" cy="3579813"/>
          </a:xfrm>
          <a:prstGeom prst="rect">
            <a:avLst/>
          </a:prstGeom>
        </p:spPr>
        <p:txBody>
          <a:bodyPr vert="horz" lIns="0" tIns="0" rIns="0" bIns="0"/>
          <a:lstStyle>
            <a:lvl1pPr marL="171450" indent="-171450">
              <a:buFont typeface="Lucida Grande"/>
              <a:buChar char="&gt;"/>
              <a:defRPr sz="900">
                <a:solidFill>
                  <a:srgbClr val="FFFFFF"/>
                </a:solidFill>
                <a:latin typeface="FC BARCELONA"/>
                <a:cs typeface="FC BARCELONA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  <a:endParaRPr lang="es-ES" dirty="0"/>
          </a:p>
        </p:txBody>
      </p:sp>
      <p:sp>
        <p:nvSpPr>
          <p:cNvPr id="20" name="Marcador de texto 12"/>
          <p:cNvSpPr>
            <a:spLocks noGrp="1"/>
          </p:cNvSpPr>
          <p:nvPr>
            <p:ph type="body" sz="quarter" idx="19" hasCustomPrompt="1"/>
          </p:nvPr>
        </p:nvSpPr>
        <p:spPr>
          <a:xfrm>
            <a:off x="345307" y="408012"/>
            <a:ext cx="8433568" cy="5378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800" baseline="0">
                <a:solidFill>
                  <a:srgbClr val="FFFFFF"/>
                </a:solidFill>
                <a:latin typeface="FC BARCELONA"/>
                <a:cs typeface="FC BARCELONA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INTRODUCIR TÍTULO</a:t>
            </a:r>
            <a:endParaRPr lang="es-ES" dirty="0"/>
          </a:p>
        </p:txBody>
      </p:sp>
      <p:sp>
        <p:nvSpPr>
          <p:cNvPr id="21" name="Marcador de texto 12"/>
          <p:cNvSpPr>
            <a:spLocks noGrp="1"/>
          </p:cNvSpPr>
          <p:nvPr>
            <p:ph type="body" sz="quarter" idx="20"/>
          </p:nvPr>
        </p:nvSpPr>
        <p:spPr>
          <a:xfrm>
            <a:off x="345307" y="1050881"/>
            <a:ext cx="2699329" cy="3579813"/>
          </a:xfrm>
          <a:prstGeom prst="rect">
            <a:avLst/>
          </a:prstGeom>
        </p:spPr>
        <p:txBody>
          <a:bodyPr vert="horz" lIns="0" tIns="0" rIns="0" bIns="0"/>
          <a:lstStyle>
            <a:lvl1pPr marL="171450" indent="-171450">
              <a:buFont typeface="Lucida Grande"/>
              <a:buChar char="&gt;"/>
              <a:defRPr sz="900">
                <a:solidFill>
                  <a:srgbClr val="FFFFFF"/>
                </a:solidFill>
                <a:latin typeface="FC BARCELONA"/>
                <a:cs typeface="FC BARCELONA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  <a:endParaRPr lang="es-ES" dirty="0"/>
          </a:p>
        </p:txBody>
      </p:sp>
      <p:sp>
        <p:nvSpPr>
          <p:cNvPr id="22" name="Marcador de texto 12"/>
          <p:cNvSpPr>
            <a:spLocks noGrp="1"/>
          </p:cNvSpPr>
          <p:nvPr>
            <p:ph type="body" sz="quarter" idx="21"/>
          </p:nvPr>
        </p:nvSpPr>
        <p:spPr>
          <a:xfrm>
            <a:off x="3219015" y="1050881"/>
            <a:ext cx="2699329" cy="3579813"/>
          </a:xfrm>
          <a:prstGeom prst="rect">
            <a:avLst/>
          </a:prstGeom>
        </p:spPr>
        <p:txBody>
          <a:bodyPr vert="horz" lIns="0" tIns="0" rIns="0" bIns="0"/>
          <a:lstStyle>
            <a:lvl1pPr marL="171450" indent="-171450">
              <a:buFont typeface="Lucida Grande"/>
              <a:buChar char="&gt;"/>
              <a:defRPr sz="900">
                <a:solidFill>
                  <a:srgbClr val="FFFFFF"/>
                </a:solidFill>
                <a:latin typeface="FC BARCELONA"/>
                <a:cs typeface="FC BARCELONA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  <a:endParaRPr lang="es-ES" dirty="0"/>
          </a:p>
        </p:txBody>
      </p:sp>
      <p:sp>
        <p:nvSpPr>
          <p:cNvPr id="2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175209" y="4898998"/>
            <a:ext cx="2603032" cy="17526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rgbClr val="FFFFFF"/>
                </a:solidFill>
                <a:latin typeface="FC BARCELONA"/>
                <a:cs typeface="FC BARCELONA"/>
              </a:defRPr>
            </a:lvl1pPr>
          </a:lstStyle>
          <a:p>
            <a:fld id="{4C5B02D9-1819-3948-9022-713B9D72C7F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45307" y="4904185"/>
            <a:ext cx="2699329" cy="17008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rgbClr val="FFFFFF"/>
                </a:solidFill>
                <a:latin typeface="FC BARCELONA"/>
                <a:cs typeface="FC BARCELONA"/>
              </a:defRPr>
            </a:lvl1pPr>
          </a:lstStyle>
          <a:p>
            <a:r>
              <a:rPr lang="pt-BR"/>
              <a:t>pie de página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725179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5307" y="191562"/>
            <a:ext cx="8432934" cy="1172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18" name="Marcador de texto 12"/>
          <p:cNvSpPr>
            <a:spLocks noGrp="1"/>
          </p:cNvSpPr>
          <p:nvPr>
            <p:ph type="body" sz="quarter" idx="18"/>
          </p:nvPr>
        </p:nvSpPr>
        <p:spPr>
          <a:xfrm>
            <a:off x="6078913" y="4484688"/>
            <a:ext cx="2698210" cy="152497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>
              <a:buNone/>
              <a:defRPr sz="700" i="1">
                <a:solidFill>
                  <a:srgbClr val="FFFFFF"/>
                </a:solidFill>
                <a:latin typeface="FC BARCELONA"/>
                <a:cs typeface="FC BARCELONA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  <a:endParaRPr lang="es-ES" dirty="0"/>
          </a:p>
        </p:txBody>
      </p:sp>
      <p:sp>
        <p:nvSpPr>
          <p:cNvPr id="21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175209" y="4898998"/>
            <a:ext cx="2603032" cy="17526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rgbClr val="FFFFFF"/>
                </a:solidFill>
                <a:latin typeface="FC BARCELONA"/>
                <a:cs typeface="FC BARCELONA"/>
              </a:defRPr>
            </a:lvl1pPr>
          </a:lstStyle>
          <a:p>
            <a:fld id="{4C5B02D9-1819-3948-9022-713B9D72C7F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4" name="Marcador de texto 12"/>
          <p:cNvSpPr>
            <a:spLocks noGrp="1"/>
          </p:cNvSpPr>
          <p:nvPr>
            <p:ph type="body" sz="quarter" idx="19" hasCustomPrompt="1"/>
          </p:nvPr>
        </p:nvSpPr>
        <p:spPr>
          <a:xfrm>
            <a:off x="345307" y="408012"/>
            <a:ext cx="8433568" cy="5378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800" baseline="0">
                <a:solidFill>
                  <a:srgbClr val="FFFFFF"/>
                </a:solidFill>
                <a:latin typeface="FC BARCELONA"/>
                <a:cs typeface="FC BARCELONA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INTRODUCIR TÍTULO</a:t>
            </a:r>
            <a:endParaRPr lang="es-ES" dirty="0"/>
          </a:p>
        </p:txBody>
      </p:sp>
      <p:sp>
        <p:nvSpPr>
          <p:cNvPr id="25" name="Marcador de texto 12"/>
          <p:cNvSpPr>
            <a:spLocks noGrp="1"/>
          </p:cNvSpPr>
          <p:nvPr>
            <p:ph type="body" sz="quarter" idx="20"/>
          </p:nvPr>
        </p:nvSpPr>
        <p:spPr>
          <a:xfrm>
            <a:off x="345307" y="1050881"/>
            <a:ext cx="2699329" cy="357981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900">
                <a:solidFill>
                  <a:srgbClr val="FFFFFF"/>
                </a:solidFill>
                <a:latin typeface="FC BARCELONA"/>
                <a:cs typeface="FC BARCELONA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  <a:endParaRPr lang="es-ES" dirty="0"/>
          </a:p>
        </p:txBody>
      </p:sp>
      <p:sp>
        <p:nvSpPr>
          <p:cNvPr id="26" name="Marcador de texto 12"/>
          <p:cNvSpPr>
            <a:spLocks noGrp="1"/>
          </p:cNvSpPr>
          <p:nvPr>
            <p:ph type="body" sz="quarter" idx="21"/>
          </p:nvPr>
        </p:nvSpPr>
        <p:spPr>
          <a:xfrm>
            <a:off x="3219015" y="1050881"/>
            <a:ext cx="2699329" cy="357981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900">
                <a:solidFill>
                  <a:srgbClr val="FFFFFF"/>
                </a:solidFill>
                <a:latin typeface="FC BARCELONA"/>
                <a:cs typeface="FC BARCELONA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  <a:endParaRPr lang="es-ES" dirty="0"/>
          </a:p>
        </p:txBody>
      </p:sp>
      <p:sp>
        <p:nvSpPr>
          <p:cNvPr id="28" name="Marcador de posición de imagen 9"/>
          <p:cNvSpPr>
            <a:spLocks noGrp="1"/>
          </p:cNvSpPr>
          <p:nvPr>
            <p:ph type="pic" sz="quarter" idx="14"/>
          </p:nvPr>
        </p:nvSpPr>
        <p:spPr>
          <a:xfrm>
            <a:off x="6078912" y="1057275"/>
            <a:ext cx="2699963" cy="3427413"/>
          </a:xfrm>
          <a:prstGeom prst="rect">
            <a:avLst/>
          </a:prstGeom>
          <a:solidFill>
            <a:schemeClr val="accent2"/>
          </a:solidFill>
        </p:spPr>
        <p:txBody>
          <a:bodyPr vert="horz"/>
          <a:lstStyle>
            <a:lvl1pPr marL="0" indent="0" algn="l">
              <a:buNone/>
              <a:defRPr sz="1200">
                <a:solidFill>
                  <a:srgbClr val="FFFFFF"/>
                </a:solidFill>
                <a:latin typeface="FC BARCELONA"/>
                <a:cs typeface="FC BARCELONA"/>
              </a:defRPr>
            </a:lvl1pPr>
          </a:lstStyle>
          <a:p>
            <a:endParaRPr lang="es-ES" dirty="0"/>
          </a:p>
        </p:txBody>
      </p:sp>
      <p:sp>
        <p:nvSpPr>
          <p:cNvPr id="29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45307" y="4904185"/>
            <a:ext cx="2699329" cy="17008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rgbClr val="FFFFFF"/>
                </a:solidFill>
                <a:latin typeface="FC BARCELONA"/>
                <a:cs typeface="FC BARCELONA"/>
              </a:defRPr>
            </a:lvl1pPr>
          </a:lstStyle>
          <a:p>
            <a:r>
              <a:rPr lang="pt-BR"/>
              <a:t>pie de página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384299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5307" y="191562"/>
            <a:ext cx="8432934" cy="1172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21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175209" y="4898998"/>
            <a:ext cx="2603032" cy="17526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rgbClr val="FFFFFF"/>
                </a:solidFill>
                <a:latin typeface="FC BARCELONA"/>
                <a:cs typeface="FC BARCELONA"/>
              </a:defRPr>
            </a:lvl1pPr>
          </a:lstStyle>
          <a:p>
            <a:fld id="{4C5B02D9-1819-3948-9022-713B9D72C7F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4" name="Marcador de texto 12"/>
          <p:cNvSpPr>
            <a:spLocks noGrp="1"/>
          </p:cNvSpPr>
          <p:nvPr>
            <p:ph type="body" sz="quarter" idx="19" hasCustomPrompt="1"/>
          </p:nvPr>
        </p:nvSpPr>
        <p:spPr>
          <a:xfrm>
            <a:off x="345307" y="408012"/>
            <a:ext cx="8433568" cy="5378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800" baseline="0">
                <a:solidFill>
                  <a:srgbClr val="FFFFFF"/>
                </a:solidFill>
                <a:latin typeface="FC BARCELONA"/>
                <a:cs typeface="FC BARCELONA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INTRODUCIR TÍTULO</a:t>
            </a:r>
            <a:endParaRPr lang="es-ES" dirty="0"/>
          </a:p>
        </p:txBody>
      </p:sp>
      <p:sp>
        <p:nvSpPr>
          <p:cNvPr id="25" name="Marcador de texto 12"/>
          <p:cNvSpPr>
            <a:spLocks noGrp="1"/>
          </p:cNvSpPr>
          <p:nvPr>
            <p:ph type="body" sz="quarter" idx="20"/>
          </p:nvPr>
        </p:nvSpPr>
        <p:spPr>
          <a:xfrm>
            <a:off x="345307" y="1050881"/>
            <a:ext cx="2699329" cy="357981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900">
                <a:solidFill>
                  <a:srgbClr val="FFFFFF"/>
                </a:solidFill>
                <a:latin typeface="FC BARCELONA"/>
                <a:cs typeface="FC BARCELONA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  <a:endParaRPr lang="es-ES" dirty="0"/>
          </a:p>
        </p:txBody>
      </p:sp>
      <p:sp>
        <p:nvSpPr>
          <p:cNvPr id="29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45307" y="4904185"/>
            <a:ext cx="2699329" cy="17008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rgbClr val="FFFFFF"/>
                </a:solidFill>
                <a:latin typeface="FC BARCELONA"/>
                <a:cs typeface="FC BARCELONA"/>
              </a:defRPr>
            </a:lvl1pPr>
          </a:lstStyle>
          <a:p>
            <a:r>
              <a:rPr lang="pt-BR"/>
              <a:t>pie de página</a:t>
            </a:r>
            <a:endParaRPr lang="es-ES" dirty="0"/>
          </a:p>
        </p:txBody>
      </p:sp>
      <p:sp>
        <p:nvSpPr>
          <p:cNvPr id="10" name="Marcador de texto 12"/>
          <p:cNvSpPr>
            <a:spLocks noGrp="1"/>
          </p:cNvSpPr>
          <p:nvPr>
            <p:ph type="body" sz="quarter" idx="18"/>
          </p:nvPr>
        </p:nvSpPr>
        <p:spPr>
          <a:xfrm>
            <a:off x="3218382" y="4484688"/>
            <a:ext cx="2698210" cy="152497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>
              <a:buNone/>
              <a:defRPr sz="700" i="1">
                <a:solidFill>
                  <a:srgbClr val="FFFFFF"/>
                </a:solidFill>
                <a:latin typeface="FC BARCELONA"/>
                <a:cs typeface="FC BARCELONA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  <a:endParaRPr lang="es-ES" dirty="0"/>
          </a:p>
        </p:txBody>
      </p:sp>
      <p:sp>
        <p:nvSpPr>
          <p:cNvPr id="11" name="Marcador de posición de imagen 9"/>
          <p:cNvSpPr>
            <a:spLocks noGrp="1"/>
          </p:cNvSpPr>
          <p:nvPr>
            <p:ph type="pic" sz="quarter" idx="14"/>
          </p:nvPr>
        </p:nvSpPr>
        <p:spPr>
          <a:xfrm>
            <a:off x="3218381" y="1057275"/>
            <a:ext cx="2699963" cy="3427413"/>
          </a:xfrm>
          <a:prstGeom prst="rect">
            <a:avLst/>
          </a:prstGeom>
          <a:solidFill>
            <a:schemeClr val="accent2"/>
          </a:solidFill>
        </p:spPr>
        <p:txBody>
          <a:bodyPr vert="horz"/>
          <a:lstStyle>
            <a:lvl1pPr marL="0" indent="0" algn="l">
              <a:buNone/>
              <a:defRPr sz="1200">
                <a:solidFill>
                  <a:srgbClr val="FFFFFF"/>
                </a:solidFill>
                <a:latin typeface="FC BARCELONA"/>
                <a:cs typeface="FC BARCELONA"/>
              </a:defRPr>
            </a:lvl1pPr>
          </a:lstStyle>
          <a:p>
            <a:endParaRPr lang="es-ES" dirty="0"/>
          </a:p>
        </p:txBody>
      </p:sp>
      <p:sp>
        <p:nvSpPr>
          <p:cNvPr id="12" name="Marcador de texto 12"/>
          <p:cNvSpPr>
            <a:spLocks noGrp="1"/>
          </p:cNvSpPr>
          <p:nvPr>
            <p:ph type="body" sz="quarter" idx="21"/>
          </p:nvPr>
        </p:nvSpPr>
        <p:spPr>
          <a:xfrm>
            <a:off x="6078912" y="1063329"/>
            <a:ext cx="2699329" cy="357981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900">
                <a:solidFill>
                  <a:srgbClr val="FFFFFF"/>
                </a:solidFill>
                <a:latin typeface="FC BARCELONA"/>
                <a:cs typeface="FC BARCELONA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122228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5307" y="191562"/>
            <a:ext cx="8432934" cy="11724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21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175209" y="4898998"/>
            <a:ext cx="2603032" cy="17526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tx1"/>
                </a:solidFill>
                <a:latin typeface="FC BARCELONA"/>
                <a:cs typeface="FC BARCELONA"/>
              </a:defRPr>
            </a:lvl1pPr>
          </a:lstStyle>
          <a:p>
            <a:fld id="{4C5B02D9-1819-3948-9022-713B9D72C7F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4" name="Marcador de texto 12"/>
          <p:cNvSpPr>
            <a:spLocks noGrp="1"/>
          </p:cNvSpPr>
          <p:nvPr>
            <p:ph type="body" sz="quarter" idx="19" hasCustomPrompt="1"/>
          </p:nvPr>
        </p:nvSpPr>
        <p:spPr>
          <a:xfrm>
            <a:off x="345307" y="408012"/>
            <a:ext cx="8433568" cy="5378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800" baseline="0">
                <a:latin typeface="FC BARCELONA"/>
                <a:cs typeface="FC BARCELONA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INTRODUCIR TÍTULO</a:t>
            </a:r>
            <a:endParaRPr lang="es-ES" dirty="0"/>
          </a:p>
        </p:txBody>
      </p:sp>
      <p:sp>
        <p:nvSpPr>
          <p:cNvPr id="25" name="Marcador de texto 12"/>
          <p:cNvSpPr>
            <a:spLocks noGrp="1"/>
          </p:cNvSpPr>
          <p:nvPr>
            <p:ph type="body" sz="quarter" idx="20"/>
          </p:nvPr>
        </p:nvSpPr>
        <p:spPr>
          <a:xfrm>
            <a:off x="345307" y="1050881"/>
            <a:ext cx="2699329" cy="357981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900">
                <a:latin typeface="FC BARCELONA"/>
                <a:cs typeface="FC BARCELONA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  <a:endParaRPr lang="es-ES" dirty="0"/>
          </a:p>
        </p:txBody>
      </p:sp>
      <p:sp>
        <p:nvSpPr>
          <p:cNvPr id="29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45307" y="4904185"/>
            <a:ext cx="2699329" cy="17008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/>
                </a:solidFill>
                <a:latin typeface="FC BARCELONA"/>
                <a:cs typeface="FC BARCELONA"/>
              </a:defRPr>
            </a:lvl1pPr>
          </a:lstStyle>
          <a:p>
            <a:r>
              <a:rPr lang="pt-BR"/>
              <a:t>pie de página</a:t>
            </a:r>
            <a:endParaRPr lang="es-ES" dirty="0"/>
          </a:p>
        </p:txBody>
      </p:sp>
      <p:sp>
        <p:nvSpPr>
          <p:cNvPr id="10" name="Marcador de texto 12"/>
          <p:cNvSpPr>
            <a:spLocks noGrp="1"/>
          </p:cNvSpPr>
          <p:nvPr>
            <p:ph type="body" sz="quarter" idx="18"/>
          </p:nvPr>
        </p:nvSpPr>
        <p:spPr>
          <a:xfrm>
            <a:off x="3218382" y="4484688"/>
            <a:ext cx="2698210" cy="152497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>
              <a:buNone/>
              <a:defRPr sz="700" i="1">
                <a:latin typeface="FC BARCELONA"/>
                <a:cs typeface="FC BARCELONA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  <a:endParaRPr lang="es-ES" dirty="0"/>
          </a:p>
        </p:txBody>
      </p:sp>
      <p:sp>
        <p:nvSpPr>
          <p:cNvPr id="14" name="Marcador de posición de imagen 9"/>
          <p:cNvSpPr>
            <a:spLocks noGrp="1"/>
          </p:cNvSpPr>
          <p:nvPr>
            <p:ph type="pic" sz="quarter" idx="14"/>
          </p:nvPr>
        </p:nvSpPr>
        <p:spPr>
          <a:xfrm>
            <a:off x="3218382" y="1057275"/>
            <a:ext cx="5560493" cy="3427413"/>
          </a:xfrm>
          <a:prstGeom prst="rect">
            <a:avLst/>
          </a:prstGeom>
          <a:solidFill>
            <a:schemeClr val="accent2"/>
          </a:solidFill>
        </p:spPr>
        <p:txBody>
          <a:bodyPr vert="horz"/>
          <a:lstStyle>
            <a:lvl1pPr marL="0" indent="0" algn="l">
              <a:buNone/>
              <a:defRPr sz="1200">
                <a:latin typeface="FC BARCELONA"/>
                <a:cs typeface="FC BARCELONA"/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126026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5307" y="191562"/>
            <a:ext cx="8432934" cy="11724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18" name="Marcador de texto 12"/>
          <p:cNvSpPr>
            <a:spLocks noGrp="1"/>
          </p:cNvSpPr>
          <p:nvPr>
            <p:ph type="body" sz="quarter" idx="18"/>
          </p:nvPr>
        </p:nvSpPr>
        <p:spPr>
          <a:xfrm>
            <a:off x="3217263" y="4484689"/>
            <a:ext cx="5559860" cy="146006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>
              <a:buNone/>
              <a:defRPr sz="700" i="1">
                <a:latin typeface="FC BARCELONA"/>
                <a:cs typeface="FC BARCELONA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  <a:endParaRPr lang="es-ES" dirty="0"/>
          </a:p>
        </p:txBody>
      </p:sp>
      <p:sp>
        <p:nvSpPr>
          <p:cNvPr id="20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45307" y="4904185"/>
            <a:ext cx="2699329" cy="17008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/>
                </a:solidFill>
                <a:latin typeface="FC BARCELONA"/>
                <a:cs typeface="FC BARCELONA"/>
              </a:defRPr>
            </a:lvl1pPr>
          </a:lstStyle>
          <a:p>
            <a:r>
              <a:rPr lang="pt-BR"/>
              <a:t>pie de página</a:t>
            </a:r>
            <a:endParaRPr lang="es-ES" dirty="0"/>
          </a:p>
        </p:txBody>
      </p:sp>
      <p:sp>
        <p:nvSpPr>
          <p:cNvPr id="21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175209" y="4898998"/>
            <a:ext cx="2603032" cy="17526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tx1"/>
                </a:solidFill>
                <a:latin typeface="FC BARCELONA"/>
                <a:cs typeface="FC BARCELONA"/>
              </a:defRPr>
            </a:lvl1pPr>
          </a:lstStyle>
          <a:p>
            <a:fld id="{4C5B02D9-1819-3948-9022-713B9D72C7F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4" name="Marcador de texto 12"/>
          <p:cNvSpPr>
            <a:spLocks noGrp="1"/>
          </p:cNvSpPr>
          <p:nvPr>
            <p:ph type="body" sz="quarter" idx="19" hasCustomPrompt="1"/>
          </p:nvPr>
        </p:nvSpPr>
        <p:spPr>
          <a:xfrm>
            <a:off x="345307" y="408012"/>
            <a:ext cx="8433568" cy="5378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800" baseline="0">
                <a:latin typeface="FC BARCELONA"/>
                <a:cs typeface="FC BARCELONA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INTRODUCIR TÍTULO</a:t>
            </a:r>
            <a:endParaRPr lang="es-ES" dirty="0"/>
          </a:p>
        </p:txBody>
      </p:sp>
      <p:sp>
        <p:nvSpPr>
          <p:cNvPr id="25" name="Marcador de texto 12"/>
          <p:cNvSpPr>
            <a:spLocks noGrp="1"/>
          </p:cNvSpPr>
          <p:nvPr>
            <p:ph type="body" sz="quarter" idx="20"/>
          </p:nvPr>
        </p:nvSpPr>
        <p:spPr>
          <a:xfrm>
            <a:off x="345307" y="1050881"/>
            <a:ext cx="2699329" cy="357981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900">
                <a:latin typeface="FC BARCELONA"/>
                <a:cs typeface="FC BARCELONA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  <a:endParaRPr lang="es-ES" dirty="0"/>
          </a:p>
        </p:txBody>
      </p:sp>
      <p:sp>
        <p:nvSpPr>
          <p:cNvPr id="10" name="Marcador de posición de imagen 9"/>
          <p:cNvSpPr>
            <a:spLocks noGrp="1"/>
          </p:cNvSpPr>
          <p:nvPr>
            <p:ph type="pic" sz="quarter" idx="21"/>
          </p:nvPr>
        </p:nvSpPr>
        <p:spPr>
          <a:xfrm>
            <a:off x="3217263" y="2857670"/>
            <a:ext cx="5559860" cy="1613636"/>
          </a:xfrm>
          <a:prstGeom prst="rect">
            <a:avLst/>
          </a:prstGeom>
          <a:solidFill>
            <a:schemeClr val="accent2"/>
          </a:solidFill>
        </p:spPr>
        <p:txBody>
          <a:bodyPr vert="horz"/>
          <a:lstStyle>
            <a:lvl1pPr marL="0" indent="0" algn="l">
              <a:buNone/>
              <a:defRPr sz="1200">
                <a:latin typeface="FC BARCELONA"/>
                <a:cs typeface="FC BARCELONA"/>
              </a:defRPr>
            </a:lvl1pPr>
          </a:lstStyle>
          <a:p>
            <a:endParaRPr lang="es-ES" dirty="0"/>
          </a:p>
        </p:txBody>
      </p:sp>
      <p:sp>
        <p:nvSpPr>
          <p:cNvPr id="11" name="Marcador de posición de imagen 9"/>
          <p:cNvSpPr>
            <a:spLocks noGrp="1"/>
          </p:cNvSpPr>
          <p:nvPr>
            <p:ph type="pic" sz="quarter" idx="22"/>
          </p:nvPr>
        </p:nvSpPr>
        <p:spPr>
          <a:xfrm>
            <a:off x="3217263" y="1050881"/>
            <a:ext cx="5559860" cy="1613636"/>
          </a:xfrm>
          <a:prstGeom prst="rect">
            <a:avLst/>
          </a:prstGeom>
          <a:solidFill>
            <a:schemeClr val="accent2"/>
          </a:solidFill>
        </p:spPr>
        <p:txBody>
          <a:bodyPr vert="horz"/>
          <a:lstStyle>
            <a:lvl1pPr marL="0" indent="0" algn="l">
              <a:buNone/>
              <a:defRPr sz="1200">
                <a:latin typeface="FC BARCELONA"/>
                <a:cs typeface="FC BARCELONA"/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287611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5307" y="191562"/>
            <a:ext cx="8432934" cy="1172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20" name="Marcador de texto 12"/>
          <p:cNvSpPr>
            <a:spLocks noGrp="1"/>
          </p:cNvSpPr>
          <p:nvPr>
            <p:ph type="body" sz="quarter" idx="19" hasCustomPrompt="1"/>
          </p:nvPr>
        </p:nvSpPr>
        <p:spPr>
          <a:xfrm>
            <a:off x="345307" y="408012"/>
            <a:ext cx="8433568" cy="5378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800" baseline="0">
                <a:solidFill>
                  <a:srgbClr val="FFFFFF"/>
                </a:solidFill>
                <a:latin typeface="FC BARCELONA"/>
                <a:cs typeface="FC BARCELONA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INTRODUCIR TÍTULO</a:t>
            </a:r>
            <a:endParaRPr lang="es-ES" dirty="0"/>
          </a:p>
        </p:txBody>
      </p:sp>
      <p:sp>
        <p:nvSpPr>
          <p:cNvPr id="21" name="Marcador de texto 12"/>
          <p:cNvSpPr>
            <a:spLocks noGrp="1"/>
          </p:cNvSpPr>
          <p:nvPr>
            <p:ph type="body" sz="quarter" idx="20" hasCustomPrompt="1"/>
          </p:nvPr>
        </p:nvSpPr>
        <p:spPr>
          <a:xfrm>
            <a:off x="345307" y="2877252"/>
            <a:ext cx="2699329" cy="38363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800">
                <a:solidFill>
                  <a:srgbClr val="FFFFFF"/>
                </a:solidFill>
                <a:latin typeface="FC BARCELONA Semibold"/>
                <a:cs typeface="FC BARCELONA Semibold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display</a:t>
            </a:r>
            <a:r>
              <a:rPr lang="es-ES_tradnl" dirty="0"/>
              <a:t> 4</a:t>
            </a:r>
            <a:endParaRPr lang="es-ES" dirty="0"/>
          </a:p>
        </p:txBody>
      </p:sp>
      <p:sp>
        <p:nvSpPr>
          <p:cNvPr id="2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175209" y="4898998"/>
            <a:ext cx="2603032" cy="17526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rgbClr val="FFFFFF"/>
                </a:solidFill>
                <a:latin typeface="FC BARCELONA"/>
                <a:cs typeface="FC BARCELONA"/>
              </a:defRPr>
            </a:lvl1pPr>
          </a:lstStyle>
          <a:p>
            <a:fld id="{4C5B02D9-1819-3948-9022-713B9D72C7F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45307" y="4904185"/>
            <a:ext cx="2699329" cy="17008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rgbClr val="FFFFFF"/>
                </a:solidFill>
                <a:latin typeface="FC BARCELONA"/>
                <a:cs typeface="FC BARCELONA"/>
              </a:defRPr>
            </a:lvl1pPr>
          </a:lstStyle>
          <a:p>
            <a:r>
              <a:rPr lang="pt-BR"/>
              <a:t>pie de página</a:t>
            </a:r>
            <a:endParaRPr lang="es-ES" dirty="0"/>
          </a:p>
        </p:txBody>
      </p:sp>
      <p:sp>
        <p:nvSpPr>
          <p:cNvPr id="15" name="Marcador de posición de imagen 9"/>
          <p:cNvSpPr>
            <a:spLocks noGrp="1"/>
          </p:cNvSpPr>
          <p:nvPr>
            <p:ph type="pic" sz="quarter" idx="24"/>
          </p:nvPr>
        </p:nvSpPr>
        <p:spPr>
          <a:xfrm>
            <a:off x="3219015" y="2784650"/>
            <a:ext cx="2699329" cy="1846044"/>
          </a:xfrm>
          <a:prstGeom prst="rect">
            <a:avLst/>
          </a:prstGeom>
          <a:solidFill>
            <a:schemeClr val="accent2"/>
          </a:solidFill>
        </p:spPr>
        <p:txBody>
          <a:bodyPr vert="horz"/>
          <a:lstStyle>
            <a:lvl1pPr marL="0" indent="0" algn="l">
              <a:buNone/>
              <a:defRPr sz="1200">
                <a:solidFill>
                  <a:srgbClr val="FFFFFF"/>
                </a:solidFill>
                <a:latin typeface="FC BARCELONA"/>
                <a:cs typeface="FC BARCELONA"/>
              </a:defRPr>
            </a:lvl1pPr>
          </a:lstStyle>
          <a:p>
            <a:endParaRPr lang="es-ES" dirty="0"/>
          </a:p>
        </p:txBody>
      </p:sp>
      <p:sp>
        <p:nvSpPr>
          <p:cNvPr id="16" name="Marcador de posición de imagen 9"/>
          <p:cNvSpPr>
            <a:spLocks noGrp="1"/>
          </p:cNvSpPr>
          <p:nvPr>
            <p:ph type="pic" sz="quarter" idx="25"/>
          </p:nvPr>
        </p:nvSpPr>
        <p:spPr>
          <a:xfrm>
            <a:off x="345307" y="1050881"/>
            <a:ext cx="2699329" cy="1733769"/>
          </a:xfrm>
          <a:prstGeom prst="rect">
            <a:avLst/>
          </a:prstGeom>
          <a:solidFill>
            <a:schemeClr val="accent2"/>
          </a:solidFill>
        </p:spPr>
        <p:txBody>
          <a:bodyPr vert="horz"/>
          <a:lstStyle>
            <a:lvl1pPr marL="0" indent="0" algn="l">
              <a:buNone/>
              <a:defRPr sz="1200">
                <a:solidFill>
                  <a:srgbClr val="FFFFFF"/>
                </a:solidFill>
                <a:latin typeface="FC BARCELONA"/>
                <a:cs typeface="FC BARCELONA"/>
              </a:defRPr>
            </a:lvl1pPr>
          </a:lstStyle>
          <a:p>
            <a:endParaRPr lang="es-ES" dirty="0"/>
          </a:p>
        </p:txBody>
      </p:sp>
      <p:sp>
        <p:nvSpPr>
          <p:cNvPr id="17" name="Marcador de posición de imagen 9"/>
          <p:cNvSpPr>
            <a:spLocks noGrp="1"/>
          </p:cNvSpPr>
          <p:nvPr>
            <p:ph type="pic" sz="quarter" idx="26"/>
          </p:nvPr>
        </p:nvSpPr>
        <p:spPr>
          <a:xfrm>
            <a:off x="6078912" y="1050881"/>
            <a:ext cx="2699329" cy="1733769"/>
          </a:xfrm>
          <a:prstGeom prst="rect">
            <a:avLst/>
          </a:prstGeom>
          <a:solidFill>
            <a:schemeClr val="accent2"/>
          </a:solidFill>
        </p:spPr>
        <p:txBody>
          <a:bodyPr vert="horz"/>
          <a:lstStyle>
            <a:lvl1pPr marL="0" indent="0" algn="l">
              <a:buNone/>
              <a:defRPr sz="1200">
                <a:solidFill>
                  <a:srgbClr val="FFFFFF"/>
                </a:solidFill>
                <a:latin typeface="FC BARCELONA"/>
                <a:cs typeface="FC BARCELONA"/>
              </a:defRPr>
            </a:lvl1pPr>
          </a:lstStyle>
          <a:p>
            <a:endParaRPr lang="es-ES" dirty="0"/>
          </a:p>
        </p:txBody>
      </p:sp>
      <p:sp>
        <p:nvSpPr>
          <p:cNvPr id="18" name="Marcador de texto 12"/>
          <p:cNvSpPr>
            <a:spLocks noGrp="1"/>
          </p:cNvSpPr>
          <p:nvPr>
            <p:ph type="body" sz="quarter" idx="27"/>
          </p:nvPr>
        </p:nvSpPr>
        <p:spPr>
          <a:xfrm>
            <a:off x="345307" y="3260885"/>
            <a:ext cx="2699329" cy="13888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900">
                <a:solidFill>
                  <a:srgbClr val="FFFFFF"/>
                </a:solidFill>
                <a:latin typeface="FC BARCELONA"/>
                <a:cs typeface="FC BARCELONA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  <a:endParaRPr lang="es-ES" dirty="0"/>
          </a:p>
        </p:txBody>
      </p:sp>
      <p:sp>
        <p:nvSpPr>
          <p:cNvPr id="19" name="Marcador de texto 12"/>
          <p:cNvSpPr>
            <a:spLocks noGrp="1"/>
          </p:cNvSpPr>
          <p:nvPr>
            <p:ph type="body" sz="quarter" idx="28" hasCustomPrompt="1"/>
          </p:nvPr>
        </p:nvSpPr>
        <p:spPr>
          <a:xfrm>
            <a:off x="3219015" y="1050881"/>
            <a:ext cx="2699329" cy="38363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800">
                <a:solidFill>
                  <a:srgbClr val="FFFFFF"/>
                </a:solidFill>
                <a:latin typeface="FC BARCELONA Semibold"/>
                <a:cs typeface="FC BARCELONA Semibold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display</a:t>
            </a:r>
            <a:r>
              <a:rPr lang="es-ES_tradnl" dirty="0"/>
              <a:t> 4</a:t>
            </a:r>
            <a:endParaRPr lang="es-ES" dirty="0"/>
          </a:p>
        </p:txBody>
      </p:sp>
      <p:sp>
        <p:nvSpPr>
          <p:cNvPr id="23" name="Marcador de texto 12"/>
          <p:cNvSpPr>
            <a:spLocks noGrp="1"/>
          </p:cNvSpPr>
          <p:nvPr>
            <p:ph type="body" sz="quarter" idx="29"/>
          </p:nvPr>
        </p:nvSpPr>
        <p:spPr>
          <a:xfrm>
            <a:off x="3219015" y="1434514"/>
            <a:ext cx="2699329" cy="135013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900">
                <a:solidFill>
                  <a:srgbClr val="FFFFFF"/>
                </a:solidFill>
                <a:latin typeface="FC BARCELONA"/>
                <a:cs typeface="FC BARCELONA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  <a:endParaRPr lang="es-ES" dirty="0"/>
          </a:p>
        </p:txBody>
      </p:sp>
      <p:sp>
        <p:nvSpPr>
          <p:cNvPr id="31" name="Marcador de texto 12"/>
          <p:cNvSpPr>
            <a:spLocks noGrp="1"/>
          </p:cNvSpPr>
          <p:nvPr>
            <p:ph type="body" sz="quarter" idx="30" hasCustomPrompt="1"/>
          </p:nvPr>
        </p:nvSpPr>
        <p:spPr>
          <a:xfrm>
            <a:off x="6078912" y="2877253"/>
            <a:ext cx="2699329" cy="38363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800">
                <a:solidFill>
                  <a:srgbClr val="FFFFFF"/>
                </a:solidFill>
                <a:latin typeface="FC BARCELONA Semibold"/>
                <a:cs typeface="FC BARCELONA Semibold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display</a:t>
            </a:r>
            <a:r>
              <a:rPr lang="es-ES_tradnl" dirty="0"/>
              <a:t> 4</a:t>
            </a:r>
            <a:endParaRPr lang="es-ES" dirty="0"/>
          </a:p>
        </p:txBody>
      </p:sp>
      <p:sp>
        <p:nvSpPr>
          <p:cNvPr id="32" name="Marcador de texto 12"/>
          <p:cNvSpPr>
            <a:spLocks noGrp="1"/>
          </p:cNvSpPr>
          <p:nvPr>
            <p:ph type="body" sz="quarter" idx="31"/>
          </p:nvPr>
        </p:nvSpPr>
        <p:spPr>
          <a:xfrm>
            <a:off x="6078912" y="3260886"/>
            <a:ext cx="2699329" cy="13888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900">
                <a:solidFill>
                  <a:srgbClr val="FFFFFF"/>
                </a:solidFill>
                <a:latin typeface="FC BARCELONA"/>
                <a:cs typeface="FC BARCELONA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668973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5307" y="191562"/>
            <a:ext cx="8432934" cy="1172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20" name="Marcador de texto 12"/>
          <p:cNvSpPr>
            <a:spLocks noGrp="1"/>
          </p:cNvSpPr>
          <p:nvPr>
            <p:ph type="body" sz="quarter" idx="19" hasCustomPrompt="1"/>
          </p:nvPr>
        </p:nvSpPr>
        <p:spPr>
          <a:xfrm>
            <a:off x="345307" y="408012"/>
            <a:ext cx="8433568" cy="5378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800" baseline="0">
                <a:solidFill>
                  <a:srgbClr val="FFFFFF"/>
                </a:solidFill>
                <a:latin typeface="FC BARCELONA"/>
                <a:cs typeface="FC BARCELONA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INTRODUCIR TÍTULO</a:t>
            </a:r>
            <a:endParaRPr lang="es-ES" dirty="0"/>
          </a:p>
        </p:txBody>
      </p:sp>
      <p:sp>
        <p:nvSpPr>
          <p:cNvPr id="2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175209" y="4898998"/>
            <a:ext cx="2603032" cy="17526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rgbClr val="FFFFFF"/>
                </a:solidFill>
                <a:latin typeface="FC BARCELONA"/>
                <a:cs typeface="FC BARCELONA"/>
              </a:defRPr>
            </a:lvl1pPr>
          </a:lstStyle>
          <a:p>
            <a:fld id="{4C5B02D9-1819-3948-9022-713B9D72C7F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45307" y="4904185"/>
            <a:ext cx="2699329" cy="17008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rgbClr val="FFFFFF"/>
                </a:solidFill>
                <a:latin typeface="FC BARCELONA"/>
                <a:cs typeface="FC BARCELONA"/>
              </a:defRPr>
            </a:lvl1pPr>
          </a:lstStyle>
          <a:p>
            <a:r>
              <a:rPr lang="pt-BR"/>
              <a:t>pie de página</a:t>
            </a:r>
            <a:endParaRPr lang="es-ES" dirty="0"/>
          </a:p>
        </p:txBody>
      </p:sp>
      <p:sp>
        <p:nvSpPr>
          <p:cNvPr id="31" name="Marcador de texto 12"/>
          <p:cNvSpPr>
            <a:spLocks noGrp="1"/>
          </p:cNvSpPr>
          <p:nvPr>
            <p:ph type="body" sz="quarter" idx="30" hasCustomPrompt="1"/>
          </p:nvPr>
        </p:nvSpPr>
        <p:spPr>
          <a:xfrm>
            <a:off x="4654405" y="1143484"/>
            <a:ext cx="4123836" cy="37293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800">
                <a:solidFill>
                  <a:srgbClr val="FFFFFF"/>
                </a:solidFill>
                <a:latin typeface="FC BARCELONA Semibold"/>
                <a:cs typeface="FC BARCELONA Semibold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display</a:t>
            </a:r>
            <a:r>
              <a:rPr lang="es-ES_tradnl" dirty="0"/>
              <a:t> 4</a:t>
            </a:r>
            <a:endParaRPr lang="es-ES" dirty="0"/>
          </a:p>
        </p:txBody>
      </p:sp>
      <p:sp>
        <p:nvSpPr>
          <p:cNvPr id="32" name="Marcador de texto 12"/>
          <p:cNvSpPr>
            <a:spLocks noGrp="1"/>
          </p:cNvSpPr>
          <p:nvPr>
            <p:ph type="body" sz="quarter" idx="31"/>
          </p:nvPr>
        </p:nvSpPr>
        <p:spPr>
          <a:xfrm>
            <a:off x="4654405" y="1527117"/>
            <a:ext cx="4123836" cy="135013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900">
                <a:solidFill>
                  <a:srgbClr val="FFFFFF"/>
                </a:solidFill>
                <a:latin typeface="FC BARCELONA"/>
                <a:cs typeface="FC BARCELONA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  <a:endParaRPr lang="es-ES" dirty="0"/>
          </a:p>
        </p:txBody>
      </p:sp>
      <p:sp>
        <p:nvSpPr>
          <p:cNvPr id="27" name="Marcador de posición de imagen 9"/>
          <p:cNvSpPr>
            <a:spLocks noGrp="1"/>
          </p:cNvSpPr>
          <p:nvPr>
            <p:ph type="pic" sz="quarter" idx="33"/>
          </p:nvPr>
        </p:nvSpPr>
        <p:spPr>
          <a:xfrm>
            <a:off x="345307" y="1143484"/>
            <a:ext cx="4117221" cy="1733769"/>
          </a:xfrm>
          <a:prstGeom prst="rect">
            <a:avLst/>
          </a:prstGeom>
          <a:solidFill>
            <a:schemeClr val="accent2"/>
          </a:solidFill>
        </p:spPr>
        <p:txBody>
          <a:bodyPr vert="horz"/>
          <a:lstStyle>
            <a:lvl1pPr marL="0" indent="0" algn="l">
              <a:buNone/>
              <a:defRPr sz="1200">
                <a:solidFill>
                  <a:srgbClr val="FFFFFF"/>
                </a:solidFill>
                <a:latin typeface="FC BARCELONA"/>
                <a:cs typeface="FC BARCELONA"/>
              </a:defRPr>
            </a:lvl1pPr>
          </a:lstStyle>
          <a:p>
            <a:endParaRPr lang="es-ES" dirty="0"/>
          </a:p>
        </p:txBody>
      </p:sp>
      <p:sp>
        <p:nvSpPr>
          <p:cNvPr id="28" name="Marcador de posición de imagen 9"/>
          <p:cNvSpPr>
            <a:spLocks noGrp="1"/>
          </p:cNvSpPr>
          <p:nvPr>
            <p:ph type="pic" sz="quarter" idx="34"/>
          </p:nvPr>
        </p:nvSpPr>
        <p:spPr>
          <a:xfrm>
            <a:off x="4661020" y="2877253"/>
            <a:ext cx="4117221" cy="1733769"/>
          </a:xfrm>
          <a:prstGeom prst="rect">
            <a:avLst/>
          </a:prstGeom>
          <a:solidFill>
            <a:schemeClr val="accent2"/>
          </a:solidFill>
        </p:spPr>
        <p:txBody>
          <a:bodyPr vert="horz"/>
          <a:lstStyle>
            <a:lvl1pPr marL="0" indent="0" algn="l">
              <a:buNone/>
              <a:defRPr sz="1200">
                <a:solidFill>
                  <a:srgbClr val="FFFFFF"/>
                </a:solidFill>
                <a:latin typeface="FC BARCELONA"/>
                <a:cs typeface="FC BARCELONA"/>
              </a:defRPr>
            </a:lvl1pPr>
          </a:lstStyle>
          <a:p>
            <a:endParaRPr lang="es-ES" dirty="0"/>
          </a:p>
        </p:txBody>
      </p:sp>
      <p:sp>
        <p:nvSpPr>
          <p:cNvPr id="29" name="Marcador de texto 12"/>
          <p:cNvSpPr>
            <a:spLocks noGrp="1"/>
          </p:cNvSpPr>
          <p:nvPr>
            <p:ph type="body" sz="quarter" idx="35" hasCustomPrompt="1"/>
          </p:nvPr>
        </p:nvSpPr>
        <p:spPr>
          <a:xfrm>
            <a:off x="338692" y="2892478"/>
            <a:ext cx="4123836" cy="37293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800">
                <a:solidFill>
                  <a:srgbClr val="FFFFFF"/>
                </a:solidFill>
                <a:latin typeface="FC BARCELONA Semibold"/>
                <a:cs typeface="FC BARCELONA Semibold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display</a:t>
            </a:r>
            <a:r>
              <a:rPr lang="es-ES_tradnl" dirty="0"/>
              <a:t> 4</a:t>
            </a:r>
            <a:endParaRPr lang="es-ES" dirty="0"/>
          </a:p>
        </p:txBody>
      </p:sp>
      <p:sp>
        <p:nvSpPr>
          <p:cNvPr id="30" name="Marcador de texto 12"/>
          <p:cNvSpPr>
            <a:spLocks noGrp="1"/>
          </p:cNvSpPr>
          <p:nvPr>
            <p:ph type="body" sz="quarter" idx="36"/>
          </p:nvPr>
        </p:nvSpPr>
        <p:spPr>
          <a:xfrm>
            <a:off x="338692" y="3276111"/>
            <a:ext cx="4123836" cy="135013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900">
                <a:solidFill>
                  <a:srgbClr val="FFFFFF"/>
                </a:solidFill>
                <a:latin typeface="FC BARCELONA"/>
                <a:cs typeface="FC BARCELONA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721355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5307" y="191562"/>
            <a:ext cx="8432934" cy="1172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21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175209" y="4898998"/>
            <a:ext cx="2603032" cy="17526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rgbClr val="FFFFFF"/>
                </a:solidFill>
                <a:latin typeface="FC BARCELONA"/>
                <a:cs typeface="FC BARCELONA"/>
              </a:defRPr>
            </a:lvl1pPr>
          </a:lstStyle>
          <a:p>
            <a:fld id="{4C5B02D9-1819-3948-9022-713B9D72C7F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4" name="Marcador de texto 12"/>
          <p:cNvSpPr>
            <a:spLocks noGrp="1"/>
          </p:cNvSpPr>
          <p:nvPr>
            <p:ph type="body" sz="quarter" idx="19" hasCustomPrompt="1"/>
          </p:nvPr>
        </p:nvSpPr>
        <p:spPr>
          <a:xfrm>
            <a:off x="345307" y="408012"/>
            <a:ext cx="8433568" cy="5378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800" baseline="0">
                <a:solidFill>
                  <a:srgbClr val="FFFFFF"/>
                </a:solidFill>
                <a:latin typeface="FC BARCELONA"/>
                <a:cs typeface="FC BARCELONA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INTRODUCIR TÍTULO</a:t>
            </a:r>
            <a:endParaRPr lang="es-ES" dirty="0"/>
          </a:p>
        </p:txBody>
      </p:sp>
      <p:sp>
        <p:nvSpPr>
          <p:cNvPr id="29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45307" y="4904185"/>
            <a:ext cx="2699329" cy="17008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rgbClr val="FFFFFF"/>
                </a:solidFill>
                <a:latin typeface="FC BARCELONA"/>
                <a:cs typeface="FC BARCELONA"/>
              </a:defRPr>
            </a:lvl1pPr>
          </a:lstStyle>
          <a:p>
            <a:r>
              <a:rPr lang="pt-BR"/>
              <a:t>pie de página</a:t>
            </a:r>
            <a:endParaRPr lang="es-ES" dirty="0"/>
          </a:p>
        </p:txBody>
      </p:sp>
      <p:sp>
        <p:nvSpPr>
          <p:cNvPr id="12" name="Marcador de texto 12"/>
          <p:cNvSpPr>
            <a:spLocks noGrp="1"/>
          </p:cNvSpPr>
          <p:nvPr>
            <p:ph type="body" sz="quarter" idx="21"/>
          </p:nvPr>
        </p:nvSpPr>
        <p:spPr>
          <a:xfrm>
            <a:off x="6078912" y="1063329"/>
            <a:ext cx="2699329" cy="357981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900">
                <a:solidFill>
                  <a:srgbClr val="FFFFFF"/>
                </a:solidFill>
                <a:latin typeface="FC BARCELONA"/>
                <a:cs typeface="FC BARCELONA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  <a:endParaRPr lang="es-ES" dirty="0"/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20" hasCustomPrompt="1"/>
          </p:nvPr>
        </p:nvSpPr>
        <p:spPr>
          <a:xfrm>
            <a:off x="345307" y="1050881"/>
            <a:ext cx="5573037" cy="3579813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>
              <a:buNone/>
              <a:defRPr sz="5500">
                <a:solidFill>
                  <a:srgbClr val="FFFFFF"/>
                </a:solidFill>
                <a:latin typeface="FC BARCELONA Extrabold"/>
                <a:cs typeface="FC BARCELONA Extrabold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display</a:t>
            </a:r>
            <a:r>
              <a:rPr lang="es-ES_tradnl" dirty="0"/>
              <a:t> 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68067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" y="0"/>
            <a:ext cx="9140299" cy="5143500"/>
          </a:xfrm>
          <a:prstGeom prst="rect">
            <a:avLst/>
          </a:prstGeom>
        </p:spPr>
      </p:pic>
      <p:sp>
        <p:nvSpPr>
          <p:cNvPr id="14" name="Marcador de título 1"/>
          <p:cNvSpPr>
            <a:spLocks noGrp="1"/>
          </p:cNvSpPr>
          <p:nvPr>
            <p:ph type="title" hasCustomPrompt="1"/>
          </p:nvPr>
        </p:nvSpPr>
        <p:spPr>
          <a:xfrm>
            <a:off x="345308" y="2857408"/>
            <a:ext cx="6315698" cy="1514689"/>
          </a:xfrm>
          <a:prstGeom prst="rect">
            <a:avLst/>
          </a:prstGeom>
        </p:spPr>
        <p:txBody>
          <a:bodyPr vert="horz" lIns="0" tIns="0" rIns="91440" bIns="0" rtlCol="0" anchor="ctr">
            <a:noAutofit/>
          </a:bodyPr>
          <a:lstStyle>
            <a:lvl1pPr algn="l">
              <a:lnSpc>
                <a:spcPct val="80000"/>
              </a:lnSpc>
              <a:defRPr sz="5500" b="0" baseline="0">
                <a:solidFill>
                  <a:schemeClr val="accent2"/>
                </a:solidFill>
                <a:latin typeface="FC BARCELONA Extrabold"/>
                <a:cs typeface="FC BARCELONA Extrabold"/>
              </a:defRPr>
            </a:lvl1pPr>
          </a:lstStyle>
          <a:p>
            <a:r>
              <a:rPr lang="es-ES" dirty="0" err="1"/>
              <a:t>Titol</a:t>
            </a:r>
            <a:r>
              <a:rPr lang="es-ES" dirty="0"/>
              <a:t/>
            </a:r>
            <a:br>
              <a:rPr lang="es-ES" dirty="0"/>
            </a:br>
            <a:r>
              <a:rPr lang="es-ES" dirty="0"/>
              <a:t>capítol</a:t>
            </a:r>
          </a:p>
        </p:txBody>
      </p:sp>
      <p:cxnSp>
        <p:nvCxnSpPr>
          <p:cNvPr id="19" name="Conector recto 18"/>
          <p:cNvCxnSpPr/>
          <p:nvPr userDrawn="1"/>
        </p:nvCxnSpPr>
        <p:spPr>
          <a:xfrm>
            <a:off x="345308" y="4840784"/>
            <a:ext cx="843293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45307" y="4904185"/>
            <a:ext cx="2603031" cy="17008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rgbClr val="FFFFFF"/>
                </a:solidFill>
                <a:latin typeface="FC BARCELONA"/>
                <a:cs typeface="FC BARCELONA"/>
              </a:defRPr>
            </a:lvl1pPr>
          </a:lstStyle>
          <a:p>
            <a:r>
              <a:rPr lang="pt-BR"/>
              <a:t>pie de página</a:t>
            </a:r>
            <a:endParaRPr lang="es-ES" dirty="0"/>
          </a:p>
        </p:txBody>
      </p:sp>
      <p:sp>
        <p:nvSpPr>
          <p:cNvPr id="21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175209" y="4898998"/>
            <a:ext cx="2603032" cy="17526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rgbClr val="FFFFFF"/>
                </a:solidFill>
                <a:latin typeface="FC BARCELONA"/>
                <a:cs typeface="FC BARCELONA"/>
              </a:defRPr>
            </a:lvl1pPr>
          </a:lstStyle>
          <a:p>
            <a:fld id="{4C5B02D9-1819-3948-9022-713B9D72C7F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345307" y="2480738"/>
            <a:ext cx="6315843" cy="26422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>
                <a:solidFill>
                  <a:srgbClr val="FDC52C"/>
                </a:solidFill>
                <a:latin typeface="FC BARCELONA Extrabold"/>
                <a:cs typeface="FC BARCELONA Extrabold"/>
              </a:defRPr>
            </a:lvl1pPr>
            <a:lvl2pPr>
              <a:defRPr sz="1800">
                <a:solidFill>
                  <a:srgbClr val="FDC52C"/>
                </a:solidFill>
                <a:latin typeface="FC BARCELONA Extrabold"/>
                <a:cs typeface="FC BARCELONA Extrabold"/>
              </a:defRPr>
            </a:lvl2pPr>
            <a:lvl3pPr>
              <a:defRPr sz="1800">
                <a:solidFill>
                  <a:srgbClr val="FDC52C"/>
                </a:solidFill>
                <a:latin typeface="FC BARCELONA Extrabold"/>
                <a:cs typeface="FC BARCELONA Extrabold"/>
              </a:defRPr>
            </a:lvl3pPr>
            <a:lvl4pPr>
              <a:defRPr sz="1800">
                <a:solidFill>
                  <a:srgbClr val="FDC52C"/>
                </a:solidFill>
                <a:latin typeface="FC BARCELONA Extrabold"/>
                <a:cs typeface="FC BARCELONA Extrabold"/>
              </a:defRPr>
            </a:lvl4pPr>
            <a:lvl5pPr>
              <a:defRPr sz="1800">
                <a:solidFill>
                  <a:srgbClr val="FDC52C"/>
                </a:solidFill>
                <a:latin typeface="FC BARCELONA Extrabold"/>
                <a:cs typeface="FC BARCELONA Extrabold"/>
              </a:defRPr>
            </a:lvl5pPr>
          </a:lstStyle>
          <a:p>
            <a:pPr lvl="0"/>
            <a:r>
              <a:rPr lang="es-ES_tradnl" dirty="0"/>
              <a:t>00</a:t>
            </a:r>
            <a:endParaRPr lang="es-ES" dirty="0"/>
          </a:p>
        </p:txBody>
      </p:sp>
      <p:sp>
        <p:nvSpPr>
          <p:cNvPr id="23" name="Marcador de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345163" y="4372097"/>
            <a:ext cx="6315843" cy="26422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FC BARCELONA "/>
                <a:cs typeface="FC BARCELONA "/>
              </a:defRPr>
            </a:lvl1pPr>
            <a:lvl2pPr>
              <a:defRPr sz="1800">
                <a:solidFill>
                  <a:srgbClr val="FDC52C"/>
                </a:solidFill>
                <a:latin typeface="FC BARCELONA Extrabold"/>
                <a:cs typeface="FC BARCELONA Extrabold"/>
              </a:defRPr>
            </a:lvl2pPr>
            <a:lvl3pPr>
              <a:defRPr sz="1800">
                <a:solidFill>
                  <a:srgbClr val="FDC52C"/>
                </a:solidFill>
                <a:latin typeface="FC BARCELONA Extrabold"/>
                <a:cs typeface="FC BARCELONA Extrabold"/>
              </a:defRPr>
            </a:lvl3pPr>
            <a:lvl4pPr>
              <a:defRPr sz="1800">
                <a:solidFill>
                  <a:srgbClr val="FDC52C"/>
                </a:solidFill>
                <a:latin typeface="FC BARCELONA Extrabold"/>
                <a:cs typeface="FC BARCELONA Extrabold"/>
              </a:defRPr>
            </a:lvl4pPr>
            <a:lvl5pPr>
              <a:defRPr sz="1800">
                <a:solidFill>
                  <a:srgbClr val="FDC52C"/>
                </a:solidFill>
                <a:latin typeface="FC BARCELONA Extrabold"/>
                <a:cs typeface="FC BARCELONA Extrabold"/>
              </a:defRPr>
            </a:lvl5pPr>
          </a:lstStyle>
          <a:p>
            <a:pPr lvl="0"/>
            <a:r>
              <a:rPr lang="es-ES_tradnl" dirty="0"/>
              <a:t>SUBTITOL</a:t>
            </a:r>
            <a:endParaRPr lang="es-ES" dirty="0"/>
          </a:p>
        </p:txBody>
      </p:sp>
      <p:pic>
        <p:nvPicPr>
          <p:cNvPr id="11" name="Imagen 10" descr="FCB_graphics-11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08" y="380630"/>
            <a:ext cx="2227811" cy="45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5188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5307" y="191562"/>
            <a:ext cx="8432934" cy="1172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21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175209" y="4898998"/>
            <a:ext cx="2603032" cy="17526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rgbClr val="FFFFFF"/>
                </a:solidFill>
                <a:latin typeface="FC BARCELONA"/>
                <a:cs typeface="FC BARCELONA"/>
              </a:defRPr>
            </a:lvl1pPr>
          </a:lstStyle>
          <a:p>
            <a:fld id="{4C5B02D9-1819-3948-9022-713B9D72C7F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4" name="Marcador de texto 12"/>
          <p:cNvSpPr>
            <a:spLocks noGrp="1"/>
          </p:cNvSpPr>
          <p:nvPr>
            <p:ph type="body" sz="quarter" idx="19" hasCustomPrompt="1"/>
          </p:nvPr>
        </p:nvSpPr>
        <p:spPr>
          <a:xfrm>
            <a:off x="345307" y="408012"/>
            <a:ext cx="8433568" cy="5378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800" baseline="0">
                <a:solidFill>
                  <a:srgbClr val="FFFFFF"/>
                </a:solidFill>
                <a:latin typeface="FC BARCELONA"/>
                <a:cs typeface="FC BARCELONA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INTRODUCIR TÍTULO</a:t>
            </a:r>
            <a:endParaRPr lang="es-ES" dirty="0"/>
          </a:p>
        </p:txBody>
      </p:sp>
      <p:sp>
        <p:nvSpPr>
          <p:cNvPr id="29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45307" y="4904185"/>
            <a:ext cx="2699329" cy="17008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rgbClr val="FFFFFF"/>
                </a:solidFill>
                <a:latin typeface="FC BARCELONA"/>
                <a:cs typeface="FC BARCELONA"/>
              </a:defRPr>
            </a:lvl1pPr>
          </a:lstStyle>
          <a:p>
            <a:r>
              <a:rPr lang="pt-BR"/>
              <a:t>pie de página</a:t>
            </a:r>
            <a:endParaRPr lang="es-ES" dirty="0"/>
          </a:p>
        </p:txBody>
      </p:sp>
      <p:sp>
        <p:nvSpPr>
          <p:cNvPr id="12" name="Marcador de texto 12"/>
          <p:cNvSpPr>
            <a:spLocks noGrp="1"/>
          </p:cNvSpPr>
          <p:nvPr>
            <p:ph type="body" sz="quarter" idx="21"/>
          </p:nvPr>
        </p:nvSpPr>
        <p:spPr>
          <a:xfrm>
            <a:off x="6078912" y="1063329"/>
            <a:ext cx="2699329" cy="357981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900">
                <a:solidFill>
                  <a:srgbClr val="FFFFFF"/>
                </a:solidFill>
                <a:latin typeface="FC BARCELONA"/>
                <a:cs typeface="FC BARCELONA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  <a:endParaRPr lang="es-ES" dirty="0"/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20" hasCustomPrompt="1"/>
          </p:nvPr>
        </p:nvSpPr>
        <p:spPr>
          <a:xfrm>
            <a:off x="345307" y="1050881"/>
            <a:ext cx="5573037" cy="3579813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>
              <a:buNone/>
              <a:defRPr sz="4500">
                <a:solidFill>
                  <a:srgbClr val="FFFFFF"/>
                </a:solidFill>
                <a:latin typeface="FC BARCELONA Semibold"/>
                <a:cs typeface="FC BARCELONA Semibold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display</a:t>
            </a:r>
            <a:r>
              <a:rPr lang="es-ES_tradnl" dirty="0"/>
              <a:t> 2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800648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5307" y="191562"/>
            <a:ext cx="8432934" cy="1172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2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175209" y="4898998"/>
            <a:ext cx="2603032" cy="17526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rgbClr val="FFFFFF"/>
                </a:solidFill>
                <a:latin typeface="FC BARCELONA"/>
                <a:cs typeface="FC BARCELONA"/>
              </a:defRPr>
            </a:lvl1pPr>
          </a:lstStyle>
          <a:p>
            <a:fld id="{4C5B02D9-1819-3948-9022-713B9D72C7F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45307" y="4904185"/>
            <a:ext cx="2699329" cy="17008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rgbClr val="FFFFFF"/>
                </a:solidFill>
                <a:latin typeface="FC BARCELONA"/>
                <a:cs typeface="FC BARCELONA"/>
              </a:defRPr>
            </a:lvl1pPr>
          </a:lstStyle>
          <a:p>
            <a:r>
              <a:rPr lang="pt-BR"/>
              <a:t>pie de página</a:t>
            </a:r>
            <a:endParaRPr lang="es-ES" dirty="0"/>
          </a:p>
        </p:txBody>
      </p:sp>
      <p:sp>
        <p:nvSpPr>
          <p:cNvPr id="28" name="Marcador de posición de imagen 9"/>
          <p:cNvSpPr>
            <a:spLocks noGrp="1"/>
          </p:cNvSpPr>
          <p:nvPr>
            <p:ph type="pic" sz="quarter" idx="34"/>
          </p:nvPr>
        </p:nvSpPr>
        <p:spPr>
          <a:xfrm>
            <a:off x="4661020" y="408012"/>
            <a:ext cx="4117221" cy="4203011"/>
          </a:xfrm>
          <a:prstGeom prst="rect">
            <a:avLst/>
          </a:prstGeom>
          <a:solidFill>
            <a:schemeClr val="accent2"/>
          </a:solidFill>
        </p:spPr>
        <p:txBody>
          <a:bodyPr vert="horz"/>
          <a:lstStyle>
            <a:lvl1pPr marL="0" indent="0" algn="l">
              <a:buNone/>
              <a:defRPr sz="1200">
                <a:solidFill>
                  <a:srgbClr val="FFFFFF"/>
                </a:solidFill>
                <a:latin typeface="FC BARCELONA"/>
                <a:cs typeface="FC BARCELONA"/>
              </a:defRPr>
            </a:lvl1pPr>
          </a:lstStyle>
          <a:p>
            <a:endParaRPr lang="es-ES" dirty="0"/>
          </a:p>
        </p:txBody>
      </p:sp>
      <p:sp>
        <p:nvSpPr>
          <p:cNvPr id="29" name="Marcador de texto 12"/>
          <p:cNvSpPr>
            <a:spLocks noGrp="1"/>
          </p:cNvSpPr>
          <p:nvPr>
            <p:ph type="body" sz="quarter" idx="35" hasCustomPrompt="1"/>
          </p:nvPr>
        </p:nvSpPr>
        <p:spPr>
          <a:xfrm>
            <a:off x="338692" y="408012"/>
            <a:ext cx="4123836" cy="37293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buNone/>
              <a:defRPr sz="1800">
                <a:solidFill>
                  <a:srgbClr val="FFFFFF"/>
                </a:solidFill>
                <a:latin typeface="FC BARCELONA Semibold"/>
                <a:cs typeface="FC BARCELONA Semibold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display</a:t>
            </a:r>
            <a:r>
              <a:rPr lang="es-ES_tradnl" dirty="0"/>
              <a:t> 4</a:t>
            </a:r>
            <a:endParaRPr lang="es-ES" dirty="0"/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20" hasCustomPrompt="1"/>
          </p:nvPr>
        </p:nvSpPr>
        <p:spPr>
          <a:xfrm>
            <a:off x="345307" y="780946"/>
            <a:ext cx="4117221" cy="3849748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>
              <a:buNone/>
              <a:defRPr sz="5500">
                <a:solidFill>
                  <a:srgbClr val="FFFFFF"/>
                </a:solidFill>
                <a:latin typeface="FC BARCELONA Extrabold"/>
                <a:cs typeface="FC BARCELONA Extrabold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display</a:t>
            </a:r>
            <a:r>
              <a:rPr lang="es-ES_tradnl" dirty="0"/>
              <a:t> 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781625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5307" y="191562"/>
            <a:ext cx="8432934" cy="1172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2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175209" y="4898998"/>
            <a:ext cx="2603032" cy="17526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rgbClr val="FFFFFF"/>
                </a:solidFill>
                <a:latin typeface="FC BARCELONA"/>
                <a:cs typeface="FC BARCELONA"/>
              </a:defRPr>
            </a:lvl1pPr>
          </a:lstStyle>
          <a:p>
            <a:fld id="{4C5B02D9-1819-3948-9022-713B9D72C7F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45307" y="4904185"/>
            <a:ext cx="2699329" cy="17008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rgbClr val="FFFFFF"/>
                </a:solidFill>
                <a:latin typeface="FC BARCELONA"/>
                <a:cs typeface="FC BARCELONA"/>
              </a:defRPr>
            </a:lvl1pPr>
          </a:lstStyle>
          <a:p>
            <a:r>
              <a:rPr lang="pt-BR"/>
              <a:t>pie de página</a:t>
            </a:r>
            <a:endParaRPr lang="es-ES" dirty="0"/>
          </a:p>
        </p:txBody>
      </p:sp>
      <p:sp>
        <p:nvSpPr>
          <p:cNvPr id="29" name="Marcador de texto 12"/>
          <p:cNvSpPr>
            <a:spLocks noGrp="1"/>
          </p:cNvSpPr>
          <p:nvPr>
            <p:ph type="body" sz="quarter" idx="35" hasCustomPrompt="1"/>
          </p:nvPr>
        </p:nvSpPr>
        <p:spPr>
          <a:xfrm>
            <a:off x="338692" y="408012"/>
            <a:ext cx="5836517" cy="37293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buNone/>
              <a:defRPr sz="1800">
                <a:solidFill>
                  <a:srgbClr val="FFFFFF"/>
                </a:solidFill>
                <a:latin typeface="FC BARCELONA Semibold"/>
                <a:cs typeface="FC BARCELONA Semibold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display</a:t>
            </a:r>
            <a:r>
              <a:rPr lang="es-ES_tradnl" dirty="0"/>
              <a:t> 4</a:t>
            </a:r>
            <a:endParaRPr lang="es-ES" dirty="0"/>
          </a:p>
        </p:txBody>
      </p:sp>
      <p:sp>
        <p:nvSpPr>
          <p:cNvPr id="9" name="Marcador de texto 12"/>
          <p:cNvSpPr>
            <a:spLocks noGrp="1"/>
          </p:cNvSpPr>
          <p:nvPr>
            <p:ph type="body" sz="quarter" idx="36" hasCustomPrompt="1"/>
          </p:nvPr>
        </p:nvSpPr>
        <p:spPr>
          <a:xfrm>
            <a:off x="345307" y="780946"/>
            <a:ext cx="5829902" cy="3849748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>
              <a:buNone/>
              <a:defRPr sz="5500">
                <a:solidFill>
                  <a:srgbClr val="FFFFFF"/>
                </a:solidFill>
                <a:latin typeface="FC BARCELONA Extrabold"/>
                <a:cs typeface="FC BARCELONA Extrabold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display</a:t>
            </a:r>
            <a:r>
              <a:rPr lang="es-ES_tradnl" dirty="0"/>
              <a:t> 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535533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5307" y="191562"/>
            <a:ext cx="8432934" cy="1172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2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175209" y="4898998"/>
            <a:ext cx="2603032" cy="17526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rgbClr val="FFFFFF"/>
                </a:solidFill>
                <a:latin typeface="FC BARCELONA"/>
                <a:cs typeface="FC BARCELONA"/>
              </a:defRPr>
            </a:lvl1pPr>
          </a:lstStyle>
          <a:p>
            <a:fld id="{4C5B02D9-1819-3948-9022-713B9D72C7F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45307" y="4904185"/>
            <a:ext cx="2699329" cy="17008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rgbClr val="FFFFFF"/>
                </a:solidFill>
                <a:latin typeface="FC BARCELONA"/>
                <a:cs typeface="FC BARCELONA"/>
              </a:defRPr>
            </a:lvl1pPr>
          </a:lstStyle>
          <a:p>
            <a:r>
              <a:rPr lang="pt-BR"/>
              <a:t>pie de página</a:t>
            </a:r>
            <a:endParaRPr lang="es-ES" dirty="0"/>
          </a:p>
        </p:txBody>
      </p:sp>
      <p:sp>
        <p:nvSpPr>
          <p:cNvPr id="7" name="Marcador de texto 12"/>
          <p:cNvSpPr>
            <a:spLocks noGrp="1"/>
          </p:cNvSpPr>
          <p:nvPr>
            <p:ph type="body" sz="quarter" idx="35" hasCustomPrompt="1"/>
          </p:nvPr>
        </p:nvSpPr>
        <p:spPr>
          <a:xfrm>
            <a:off x="338692" y="408012"/>
            <a:ext cx="5836517" cy="37293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buNone/>
              <a:defRPr sz="1800">
                <a:solidFill>
                  <a:srgbClr val="FFFFFF"/>
                </a:solidFill>
                <a:latin typeface="FC BARCELONA Semibold"/>
                <a:cs typeface="FC BARCELONA Semibold"/>
              </a:defRPr>
            </a:lvl1pPr>
            <a:lvl2pPr marL="457200" indent="0">
              <a:buNone/>
              <a:defRPr sz="900">
                <a:latin typeface="FC BARCELONA"/>
                <a:cs typeface="FC BARCELONA"/>
              </a:defRPr>
            </a:lvl2pPr>
            <a:lvl3pPr marL="914400" indent="0">
              <a:buNone/>
              <a:defRPr sz="900">
                <a:latin typeface="FC BARCELONA"/>
                <a:cs typeface="FC BARCELONA"/>
              </a:defRPr>
            </a:lvl3pPr>
            <a:lvl4pPr marL="1371600" indent="0">
              <a:buNone/>
              <a:defRPr sz="900">
                <a:latin typeface="FC BARCELONA"/>
                <a:cs typeface="FC BARCELONA"/>
              </a:defRPr>
            </a:lvl4pPr>
            <a:lvl5pPr marL="1828800" indent="0">
              <a:buNone/>
              <a:defRPr sz="900">
                <a:latin typeface="FC BARCELONA"/>
                <a:cs typeface="FC BARCELONA"/>
              </a:defRPr>
            </a:lvl5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display</a:t>
            </a:r>
            <a:r>
              <a:rPr lang="es-ES_tradnl" dirty="0"/>
              <a:t> 4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12753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" y="0"/>
            <a:ext cx="9140299" cy="5143500"/>
          </a:xfrm>
          <a:prstGeom prst="rect">
            <a:avLst/>
          </a:prstGeom>
        </p:spPr>
      </p:pic>
      <p:sp>
        <p:nvSpPr>
          <p:cNvPr id="14" name="Marcador de título 1"/>
          <p:cNvSpPr>
            <a:spLocks noGrp="1"/>
          </p:cNvSpPr>
          <p:nvPr>
            <p:ph type="title" hasCustomPrompt="1"/>
          </p:nvPr>
        </p:nvSpPr>
        <p:spPr>
          <a:xfrm>
            <a:off x="345308" y="1686665"/>
            <a:ext cx="6315698" cy="1514689"/>
          </a:xfrm>
          <a:prstGeom prst="rect">
            <a:avLst/>
          </a:prstGeom>
        </p:spPr>
        <p:txBody>
          <a:bodyPr vert="horz" lIns="0" tIns="0" rIns="91440" bIns="0" rtlCol="0" anchor="ctr">
            <a:noAutofit/>
          </a:bodyPr>
          <a:lstStyle>
            <a:lvl1pPr algn="l">
              <a:lnSpc>
                <a:spcPct val="80000"/>
              </a:lnSpc>
              <a:defRPr sz="5500" b="0" baseline="0">
                <a:solidFill>
                  <a:schemeClr val="accent2"/>
                </a:solidFill>
                <a:latin typeface="FC BARCELONA Extrabold"/>
                <a:cs typeface="FC BARCELONA Extrabold"/>
              </a:defRPr>
            </a:lvl1pPr>
          </a:lstStyle>
          <a:p>
            <a:r>
              <a:rPr lang="es-ES" dirty="0" err="1"/>
              <a:t>Titol</a:t>
            </a:r>
            <a:r>
              <a:rPr lang="es-ES" dirty="0"/>
              <a:t/>
            </a:r>
            <a:br>
              <a:rPr lang="es-ES" dirty="0"/>
            </a:br>
            <a:r>
              <a:rPr lang="es-ES" dirty="0"/>
              <a:t>capítol</a:t>
            </a:r>
          </a:p>
        </p:txBody>
      </p:sp>
      <p:cxnSp>
        <p:nvCxnSpPr>
          <p:cNvPr id="19" name="Conector recto 18"/>
          <p:cNvCxnSpPr/>
          <p:nvPr userDrawn="1"/>
        </p:nvCxnSpPr>
        <p:spPr>
          <a:xfrm>
            <a:off x="345308" y="4840784"/>
            <a:ext cx="843293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45307" y="4904185"/>
            <a:ext cx="2603031" cy="17008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rgbClr val="FFFFFF"/>
                </a:solidFill>
                <a:latin typeface="FC BARCELONA"/>
                <a:cs typeface="FC BARCELONA"/>
              </a:defRPr>
            </a:lvl1pPr>
          </a:lstStyle>
          <a:p>
            <a:r>
              <a:rPr lang="pt-BR"/>
              <a:t>pie de página</a:t>
            </a:r>
            <a:endParaRPr lang="es-ES" dirty="0"/>
          </a:p>
        </p:txBody>
      </p:sp>
      <p:sp>
        <p:nvSpPr>
          <p:cNvPr id="21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175209" y="4898998"/>
            <a:ext cx="2603032" cy="17526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rgbClr val="FFFFFF"/>
                </a:solidFill>
                <a:latin typeface="FC BARCELONA"/>
                <a:cs typeface="FC BARCELONA"/>
              </a:defRPr>
            </a:lvl1pPr>
          </a:lstStyle>
          <a:p>
            <a:fld id="{4C5B02D9-1819-3948-9022-713B9D72C7F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345307" y="1309995"/>
            <a:ext cx="6315843" cy="26422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>
                <a:solidFill>
                  <a:srgbClr val="FDC52C"/>
                </a:solidFill>
                <a:latin typeface="FC BARCELONA Extrabold"/>
                <a:cs typeface="FC BARCELONA Extrabold"/>
              </a:defRPr>
            </a:lvl1pPr>
            <a:lvl2pPr>
              <a:defRPr sz="1800">
                <a:solidFill>
                  <a:srgbClr val="FDC52C"/>
                </a:solidFill>
                <a:latin typeface="FC BARCELONA Extrabold"/>
                <a:cs typeface="FC BARCELONA Extrabold"/>
              </a:defRPr>
            </a:lvl2pPr>
            <a:lvl3pPr>
              <a:defRPr sz="1800">
                <a:solidFill>
                  <a:srgbClr val="FDC52C"/>
                </a:solidFill>
                <a:latin typeface="FC BARCELONA Extrabold"/>
                <a:cs typeface="FC BARCELONA Extrabold"/>
              </a:defRPr>
            </a:lvl3pPr>
            <a:lvl4pPr>
              <a:defRPr sz="1800">
                <a:solidFill>
                  <a:srgbClr val="FDC52C"/>
                </a:solidFill>
                <a:latin typeface="FC BARCELONA Extrabold"/>
                <a:cs typeface="FC BARCELONA Extrabold"/>
              </a:defRPr>
            </a:lvl4pPr>
            <a:lvl5pPr>
              <a:defRPr sz="1800">
                <a:solidFill>
                  <a:srgbClr val="FDC52C"/>
                </a:solidFill>
                <a:latin typeface="FC BARCELONA Extrabold"/>
                <a:cs typeface="FC BARCELONA Extrabold"/>
              </a:defRPr>
            </a:lvl5pPr>
          </a:lstStyle>
          <a:p>
            <a:pPr lvl="0"/>
            <a:r>
              <a:rPr lang="es-ES_tradnl" dirty="0"/>
              <a:t>00</a:t>
            </a:r>
            <a:endParaRPr lang="es-ES" dirty="0"/>
          </a:p>
        </p:txBody>
      </p:sp>
      <p:sp>
        <p:nvSpPr>
          <p:cNvPr id="23" name="Marcador de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345163" y="3201354"/>
            <a:ext cx="6315843" cy="15213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85750" indent="-285750" algn="l">
              <a:buFont typeface="Lucida Grande"/>
              <a:buChar char="&gt;"/>
              <a:defRPr sz="1600">
                <a:solidFill>
                  <a:schemeClr val="bg1"/>
                </a:solidFill>
                <a:latin typeface="FC BARCELONA "/>
                <a:cs typeface="FC BARCELONA "/>
              </a:defRPr>
            </a:lvl1pPr>
            <a:lvl2pPr>
              <a:defRPr sz="1800">
                <a:solidFill>
                  <a:srgbClr val="FDC52C"/>
                </a:solidFill>
                <a:latin typeface="FC BARCELONA Extrabold"/>
                <a:cs typeface="FC BARCELONA Extrabold"/>
              </a:defRPr>
            </a:lvl2pPr>
            <a:lvl3pPr>
              <a:defRPr sz="1800">
                <a:solidFill>
                  <a:srgbClr val="FDC52C"/>
                </a:solidFill>
                <a:latin typeface="FC BARCELONA Extrabold"/>
                <a:cs typeface="FC BARCELONA Extrabold"/>
              </a:defRPr>
            </a:lvl3pPr>
            <a:lvl4pPr>
              <a:defRPr sz="1800">
                <a:solidFill>
                  <a:srgbClr val="FDC52C"/>
                </a:solidFill>
                <a:latin typeface="FC BARCELONA Extrabold"/>
                <a:cs typeface="FC BARCELONA Extrabold"/>
              </a:defRPr>
            </a:lvl4pPr>
            <a:lvl5pPr>
              <a:defRPr sz="1800">
                <a:solidFill>
                  <a:srgbClr val="FDC52C"/>
                </a:solidFill>
                <a:latin typeface="FC BARCELONA Extrabold"/>
                <a:cs typeface="FC BARCELONA Extrabold"/>
              </a:defRPr>
            </a:lvl5pPr>
          </a:lstStyle>
          <a:p>
            <a:pPr lvl="0"/>
            <a:r>
              <a:rPr lang="es-ES_tradnl" dirty="0"/>
              <a:t>SUBTITOL</a:t>
            </a:r>
          </a:p>
          <a:p>
            <a:pPr lvl="0"/>
            <a:endParaRPr lang="es-ES" dirty="0"/>
          </a:p>
        </p:txBody>
      </p:sp>
      <p:pic>
        <p:nvPicPr>
          <p:cNvPr id="12" name="Imagen 11" descr="FCB_graphics-11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08" y="380630"/>
            <a:ext cx="2227811" cy="45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470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" y="0"/>
            <a:ext cx="9140299" cy="5143500"/>
          </a:xfrm>
          <a:prstGeom prst="rect">
            <a:avLst/>
          </a:prstGeom>
        </p:spPr>
      </p:pic>
      <p:sp>
        <p:nvSpPr>
          <p:cNvPr id="14" name="Marcador de título 1"/>
          <p:cNvSpPr>
            <a:spLocks noGrp="1"/>
          </p:cNvSpPr>
          <p:nvPr>
            <p:ph type="title" hasCustomPrompt="1"/>
          </p:nvPr>
        </p:nvSpPr>
        <p:spPr>
          <a:xfrm>
            <a:off x="345308" y="2857408"/>
            <a:ext cx="6315698" cy="1514689"/>
          </a:xfrm>
          <a:prstGeom prst="rect">
            <a:avLst/>
          </a:prstGeom>
        </p:spPr>
        <p:txBody>
          <a:bodyPr vert="horz" lIns="0" tIns="0" rIns="91440" bIns="0" rtlCol="0" anchor="ctr">
            <a:noAutofit/>
          </a:bodyPr>
          <a:lstStyle>
            <a:lvl1pPr algn="l">
              <a:lnSpc>
                <a:spcPct val="80000"/>
              </a:lnSpc>
              <a:defRPr sz="5500" b="0" baseline="0">
                <a:solidFill>
                  <a:schemeClr val="accent2"/>
                </a:solidFill>
                <a:latin typeface="FC BARCELONA Extrabold"/>
                <a:cs typeface="FC BARCELONA Extrabold"/>
              </a:defRPr>
            </a:lvl1pPr>
          </a:lstStyle>
          <a:p>
            <a:r>
              <a:rPr lang="es-ES" dirty="0" err="1"/>
              <a:t>Titol</a:t>
            </a:r>
            <a:r>
              <a:rPr lang="es-ES" dirty="0"/>
              <a:t/>
            </a:r>
            <a:br>
              <a:rPr lang="es-ES" dirty="0"/>
            </a:br>
            <a:r>
              <a:rPr lang="es-ES" dirty="0"/>
              <a:t>capítol</a:t>
            </a:r>
          </a:p>
        </p:txBody>
      </p:sp>
      <p:cxnSp>
        <p:nvCxnSpPr>
          <p:cNvPr id="19" name="Conector recto 18"/>
          <p:cNvCxnSpPr/>
          <p:nvPr userDrawn="1"/>
        </p:nvCxnSpPr>
        <p:spPr>
          <a:xfrm>
            <a:off x="345308" y="4840784"/>
            <a:ext cx="843293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45307" y="4904185"/>
            <a:ext cx="2603031" cy="17008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rgbClr val="FFFFFF"/>
                </a:solidFill>
                <a:latin typeface="FC BARCELONA"/>
                <a:cs typeface="FC BARCELONA"/>
              </a:defRPr>
            </a:lvl1pPr>
          </a:lstStyle>
          <a:p>
            <a:r>
              <a:rPr lang="pt-BR"/>
              <a:t>pie de página</a:t>
            </a:r>
            <a:endParaRPr lang="es-ES" dirty="0"/>
          </a:p>
        </p:txBody>
      </p:sp>
      <p:sp>
        <p:nvSpPr>
          <p:cNvPr id="21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175209" y="4898998"/>
            <a:ext cx="2603032" cy="17526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rgbClr val="FFFFFF"/>
                </a:solidFill>
                <a:latin typeface="FC BARCELONA"/>
                <a:cs typeface="FC BARCELONA"/>
              </a:defRPr>
            </a:lvl1pPr>
          </a:lstStyle>
          <a:p>
            <a:fld id="{4C5B02D9-1819-3948-9022-713B9D72C7F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345307" y="2480738"/>
            <a:ext cx="6315843" cy="26422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>
                <a:solidFill>
                  <a:srgbClr val="FDC52C"/>
                </a:solidFill>
                <a:latin typeface="FC BARCELONA Extrabold"/>
                <a:cs typeface="FC BARCELONA Extrabold"/>
              </a:defRPr>
            </a:lvl1pPr>
            <a:lvl2pPr>
              <a:defRPr sz="1800">
                <a:solidFill>
                  <a:srgbClr val="FDC52C"/>
                </a:solidFill>
                <a:latin typeface="FC BARCELONA Extrabold"/>
                <a:cs typeface="FC BARCELONA Extrabold"/>
              </a:defRPr>
            </a:lvl2pPr>
            <a:lvl3pPr>
              <a:defRPr sz="1800">
                <a:solidFill>
                  <a:srgbClr val="FDC52C"/>
                </a:solidFill>
                <a:latin typeface="FC BARCELONA Extrabold"/>
                <a:cs typeface="FC BARCELONA Extrabold"/>
              </a:defRPr>
            </a:lvl3pPr>
            <a:lvl4pPr>
              <a:defRPr sz="1800">
                <a:solidFill>
                  <a:srgbClr val="FDC52C"/>
                </a:solidFill>
                <a:latin typeface="FC BARCELONA Extrabold"/>
                <a:cs typeface="FC BARCELONA Extrabold"/>
              </a:defRPr>
            </a:lvl4pPr>
            <a:lvl5pPr>
              <a:defRPr sz="1800">
                <a:solidFill>
                  <a:srgbClr val="FDC52C"/>
                </a:solidFill>
                <a:latin typeface="FC BARCELONA Extrabold"/>
                <a:cs typeface="FC BARCELONA Extrabold"/>
              </a:defRPr>
            </a:lvl5pPr>
          </a:lstStyle>
          <a:p>
            <a:pPr lvl="0"/>
            <a:r>
              <a:rPr lang="es-ES_tradnl" dirty="0"/>
              <a:t>00</a:t>
            </a:r>
            <a:endParaRPr lang="es-ES" dirty="0"/>
          </a:p>
        </p:txBody>
      </p:sp>
      <p:sp>
        <p:nvSpPr>
          <p:cNvPr id="23" name="Marcador de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345163" y="4372097"/>
            <a:ext cx="6315843" cy="26422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FC BARCELONA "/>
                <a:cs typeface="FC BARCELONA "/>
              </a:defRPr>
            </a:lvl1pPr>
            <a:lvl2pPr>
              <a:defRPr sz="1800">
                <a:solidFill>
                  <a:srgbClr val="FDC52C"/>
                </a:solidFill>
                <a:latin typeface="FC BARCELONA Extrabold"/>
                <a:cs typeface="FC BARCELONA Extrabold"/>
              </a:defRPr>
            </a:lvl2pPr>
            <a:lvl3pPr>
              <a:defRPr sz="1800">
                <a:solidFill>
                  <a:srgbClr val="FDC52C"/>
                </a:solidFill>
                <a:latin typeface="FC BARCELONA Extrabold"/>
                <a:cs typeface="FC BARCELONA Extrabold"/>
              </a:defRPr>
            </a:lvl3pPr>
            <a:lvl4pPr>
              <a:defRPr sz="1800">
                <a:solidFill>
                  <a:srgbClr val="FDC52C"/>
                </a:solidFill>
                <a:latin typeface="FC BARCELONA Extrabold"/>
                <a:cs typeface="FC BARCELONA Extrabold"/>
              </a:defRPr>
            </a:lvl4pPr>
            <a:lvl5pPr>
              <a:defRPr sz="1800">
                <a:solidFill>
                  <a:srgbClr val="FDC52C"/>
                </a:solidFill>
                <a:latin typeface="FC BARCELONA Extrabold"/>
                <a:cs typeface="FC BARCELONA Extrabold"/>
              </a:defRPr>
            </a:lvl5pPr>
          </a:lstStyle>
          <a:p>
            <a:pPr lvl="0"/>
            <a:r>
              <a:rPr lang="es-ES_tradnl" dirty="0"/>
              <a:t>SUBTITOL</a:t>
            </a:r>
            <a:endParaRPr lang="es-ES" dirty="0"/>
          </a:p>
        </p:txBody>
      </p:sp>
      <p:pic>
        <p:nvPicPr>
          <p:cNvPr id="11" name="Imagen 10" descr="FCB_graphics-11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08" y="380630"/>
            <a:ext cx="2227811" cy="45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518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" y="0"/>
            <a:ext cx="9140299" cy="5143500"/>
          </a:xfrm>
          <a:prstGeom prst="rect">
            <a:avLst/>
          </a:prstGeom>
        </p:spPr>
      </p:pic>
      <p:sp>
        <p:nvSpPr>
          <p:cNvPr id="14" name="Marcador de título 1"/>
          <p:cNvSpPr>
            <a:spLocks noGrp="1"/>
          </p:cNvSpPr>
          <p:nvPr>
            <p:ph type="title" hasCustomPrompt="1"/>
          </p:nvPr>
        </p:nvSpPr>
        <p:spPr>
          <a:xfrm>
            <a:off x="345308" y="1686665"/>
            <a:ext cx="6315698" cy="1514689"/>
          </a:xfrm>
          <a:prstGeom prst="rect">
            <a:avLst/>
          </a:prstGeom>
        </p:spPr>
        <p:txBody>
          <a:bodyPr vert="horz" lIns="0" tIns="0" rIns="91440" bIns="0" rtlCol="0" anchor="ctr">
            <a:noAutofit/>
          </a:bodyPr>
          <a:lstStyle>
            <a:lvl1pPr algn="l">
              <a:lnSpc>
                <a:spcPct val="80000"/>
              </a:lnSpc>
              <a:defRPr sz="5500" b="0" baseline="0">
                <a:solidFill>
                  <a:schemeClr val="accent2"/>
                </a:solidFill>
                <a:latin typeface="FC BARCELONA Extrabold"/>
                <a:cs typeface="FC BARCELONA Extrabold"/>
              </a:defRPr>
            </a:lvl1pPr>
          </a:lstStyle>
          <a:p>
            <a:r>
              <a:rPr lang="es-ES" dirty="0" err="1"/>
              <a:t>Titol</a:t>
            </a:r>
            <a:r>
              <a:rPr lang="es-ES" dirty="0"/>
              <a:t/>
            </a:r>
            <a:br>
              <a:rPr lang="es-ES" dirty="0"/>
            </a:br>
            <a:r>
              <a:rPr lang="es-ES" dirty="0"/>
              <a:t>capítol</a:t>
            </a:r>
          </a:p>
        </p:txBody>
      </p:sp>
      <p:cxnSp>
        <p:nvCxnSpPr>
          <p:cNvPr id="19" name="Conector recto 18"/>
          <p:cNvCxnSpPr/>
          <p:nvPr userDrawn="1"/>
        </p:nvCxnSpPr>
        <p:spPr>
          <a:xfrm>
            <a:off x="345308" y="4840784"/>
            <a:ext cx="843293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45307" y="4904185"/>
            <a:ext cx="2603031" cy="17008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rgbClr val="FFFFFF"/>
                </a:solidFill>
                <a:latin typeface="FC BARCELONA"/>
                <a:cs typeface="FC BARCELONA"/>
              </a:defRPr>
            </a:lvl1pPr>
          </a:lstStyle>
          <a:p>
            <a:r>
              <a:rPr lang="pt-BR"/>
              <a:t>pie de página</a:t>
            </a:r>
            <a:endParaRPr lang="es-ES" dirty="0"/>
          </a:p>
        </p:txBody>
      </p:sp>
      <p:sp>
        <p:nvSpPr>
          <p:cNvPr id="21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175209" y="4898998"/>
            <a:ext cx="2603032" cy="17526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rgbClr val="FFFFFF"/>
                </a:solidFill>
                <a:latin typeface="FC BARCELONA"/>
                <a:cs typeface="FC BARCELONA"/>
              </a:defRPr>
            </a:lvl1pPr>
          </a:lstStyle>
          <a:p>
            <a:fld id="{4C5B02D9-1819-3948-9022-713B9D72C7F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345307" y="1309995"/>
            <a:ext cx="6315843" cy="26422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>
                <a:solidFill>
                  <a:srgbClr val="FDC52C"/>
                </a:solidFill>
                <a:latin typeface="FC BARCELONA Extrabold"/>
                <a:cs typeface="FC BARCELONA Extrabold"/>
              </a:defRPr>
            </a:lvl1pPr>
            <a:lvl2pPr>
              <a:defRPr sz="1800">
                <a:solidFill>
                  <a:srgbClr val="FDC52C"/>
                </a:solidFill>
                <a:latin typeface="FC BARCELONA Extrabold"/>
                <a:cs typeface="FC BARCELONA Extrabold"/>
              </a:defRPr>
            </a:lvl2pPr>
            <a:lvl3pPr>
              <a:defRPr sz="1800">
                <a:solidFill>
                  <a:srgbClr val="FDC52C"/>
                </a:solidFill>
                <a:latin typeface="FC BARCELONA Extrabold"/>
                <a:cs typeface="FC BARCELONA Extrabold"/>
              </a:defRPr>
            </a:lvl3pPr>
            <a:lvl4pPr>
              <a:defRPr sz="1800">
                <a:solidFill>
                  <a:srgbClr val="FDC52C"/>
                </a:solidFill>
                <a:latin typeface="FC BARCELONA Extrabold"/>
                <a:cs typeface="FC BARCELONA Extrabold"/>
              </a:defRPr>
            </a:lvl4pPr>
            <a:lvl5pPr>
              <a:defRPr sz="1800">
                <a:solidFill>
                  <a:srgbClr val="FDC52C"/>
                </a:solidFill>
                <a:latin typeface="FC BARCELONA Extrabold"/>
                <a:cs typeface="FC BARCELONA Extrabold"/>
              </a:defRPr>
            </a:lvl5pPr>
          </a:lstStyle>
          <a:p>
            <a:pPr lvl="0"/>
            <a:r>
              <a:rPr lang="es-ES_tradnl" dirty="0"/>
              <a:t>00</a:t>
            </a:r>
            <a:endParaRPr lang="es-ES" dirty="0"/>
          </a:p>
        </p:txBody>
      </p:sp>
      <p:sp>
        <p:nvSpPr>
          <p:cNvPr id="23" name="Marcador de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345163" y="3201354"/>
            <a:ext cx="6315843" cy="15213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85750" indent="-285750" algn="l">
              <a:buFont typeface="Lucida Grande"/>
              <a:buChar char="&gt;"/>
              <a:defRPr sz="1600">
                <a:solidFill>
                  <a:schemeClr val="bg1"/>
                </a:solidFill>
                <a:latin typeface="FC BARCELONA "/>
                <a:cs typeface="FC BARCELONA "/>
              </a:defRPr>
            </a:lvl1pPr>
            <a:lvl2pPr>
              <a:defRPr sz="1800">
                <a:solidFill>
                  <a:srgbClr val="FDC52C"/>
                </a:solidFill>
                <a:latin typeface="FC BARCELONA Extrabold"/>
                <a:cs typeface="FC BARCELONA Extrabold"/>
              </a:defRPr>
            </a:lvl2pPr>
            <a:lvl3pPr>
              <a:defRPr sz="1800">
                <a:solidFill>
                  <a:srgbClr val="FDC52C"/>
                </a:solidFill>
                <a:latin typeface="FC BARCELONA Extrabold"/>
                <a:cs typeface="FC BARCELONA Extrabold"/>
              </a:defRPr>
            </a:lvl3pPr>
            <a:lvl4pPr>
              <a:defRPr sz="1800">
                <a:solidFill>
                  <a:srgbClr val="FDC52C"/>
                </a:solidFill>
                <a:latin typeface="FC BARCELONA Extrabold"/>
                <a:cs typeface="FC BARCELONA Extrabold"/>
              </a:defRPr>
            </a:lvl4pPr>
            <a:lvl5pPr>
              <a:defRPr sz="1800">
                <a:solidFill>
                  <a:srgbClr val="FDC52C"/>
                </a:solidFill>
                <a:latin typeface="FC BARCELONA Extrabold"/>
                <a:cs typeface="FC BARCELONA Extrabold"/>
              </a:defRPr>
            </a:lvl5pPr>
          </a:lstStyle>
          <a:p>
            <a:pPr lvl="0"/>
            <a:r>
              <a:rPr lang="es-ES_tradnl" dirty="0"/>
              <a:t>SUBTITOL</a:t>
            </a:r>
          </a:p>
          <a:p>
            <a:pPr lvl="0"/>
            <a:endParaRPr lang="es-ES" dirty="0"/>
          </a:p>
        </p:txBody>
      </p:sp>
      <p:pic>
        <p:nvPicPr>
          <p:cNvPr id="12" name="Imagen 11" descr="FCB_graphics-11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08" y="380630"/>
            <a:ext cx="2227811" cy="45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470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" y="0"/>
            <a:ext cx="9140299" cy="5143500"/>
          </a:xfrm>
          <a:prstGeom prst="rect">
            <a:avLst/>
          </a:prstGeom>
        </p:spPr>
      </p:pic>
      <p:sp>
        <p:nvSpPr>
          <p:cNvPr id="14" name="Marcador de título 1"/>
          <p:cNvSpPr>
            <a:spLocks noGrp="1"/>
          </p:cNvSpPr>
          <p:nvPr>
            <p:ph type="title" hasCustomPrompt="1"/>
          </p:nvPr>
        </p:nvSpPr>
        <p:spPr>
          <a:xfrm>
            <a:off x="345308" y="2857408"/>
            <a:ext cx="6315698" cy="1514689"/>
          </a:xfrm>
          <a:prstGeom prst="rect">
            <a:avLst/>
          </a:prstGeom>
        </p:spPr>
        <p:txBody>
          <a:bodyPr vert="horz" lIns="0" tIns="0" rIns="91440" bIns="0" rtlCol="0" anchor="ctr">
            <a:noAutofit/>
          </a:bodyPr>
          <a:lstStyle>
            <a:lvl1pPr algn="l">
              <a:lnSpc>
                <a:spcPct val="80000"/>
              </a:lnSpc>
              <a:defRPr sz="5500" b="0" baseline="0">
                <a:solidFill>
                  <a:schemeClr val="accent2"/>
                </a:solidFill>
                <a:latin typeface="FC BARCELONA Extrabold"/>
                <a:cs typeface="FC BARCELONA Extrabold"/>
              </a:defRPr>
            </a:lvl1pPr>
          </a:lstStyle>
          <a:p>
            <a:r>
              <a:rPr lang="es-ES" dirty="0" err="1"/>
              <a:t>Titol</a:t>
            </a:r>
            <a:r>
              <a:rPr lang="es-ES" dirty="0"/>
              <a:t/>
            </a:r>
            <a:br>
              <a:rPr lang="es-ES" dirty="0"/>
            </a:br>
            <a:r>
              <a:rPr lang="es-ES" dirty="0"/>
              <a:t>capítol</a:t>
            </a:r>
          </a:p>
        </p:txBody>
      </p:sp>
      <p:cxnSp>
        <p:nvCxnSpPr>
          <p:cNvPr id="19" name="Conector recto 18"/>
          <p:cNvCxnSpPr/>
          <p:nvPr userDrawn="1"/>
        </p:nvCxnSpPr>
        <p:spPr>
          <a:xfrm>
            <a:off x="345308" y="4840784"/>
            <a:ext cx="843293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45307" y="4904185"/>
            <a:ext cx="2603031" cy="17008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rgbClr val="FFFFFF"/>
                </a:solidFill>
                <a:latin typeface="FC BARCELONA"/>
                <a:cs typeface="FC BARCELONA"/>
              </a:defRPr>
            </a:lvl1pPr>
          </a:lstStyle>
          <a:p>
            <a:r>
              <a:rPr lang="pt-BR"/>
              <a:t>pie de página</a:t>
            </a:r>
            <a:endParaRPr lang="es-ES" dirty="0"/>
          </a:p>
        </p:txBody>
      </p:sp>
      <p:sp>
        <p:nvSpPr>
          <p:cNvPr id="21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175209" y="4898998"/>
            <a:ext cx="2603032" cy="17526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rgbClr val="FFFFFF"/>
                </a:solidFill>
                <a:latin typeface="FC BARCELONA"/>
                <a:cs typeface="FC BARCELONA"/>
              </a:defRPr>
            </a:lvl1pPr>
          </a:lstStyle>
          <a:p>
            <a:fld id="{4C5B02D9-1819-3948-9022-713B9D72C7F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345307" y="2480738"/>
            <a:ext cx="6315843" cy="26422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>
                <a:solidFill>
                  <a:srgbClr val="FDC52C"/>
                </a:solidFill>
                <a:latin typeface="FC BARCELONA Extrabold"/>
                <a:cs typeface="FC BARCELONA Extrabold"/>
              </a:defRPr>
            </a:lvl1pPr>
            <a:lvl2pPr>
              <a:defRPr sz="1800">
                <a:solidFill>
                  <a:srgbClr val="FDC52C"/>
                </a:solidFill>
                <a:latin typeface="FC BARCELONA Extrabold"/>
                <a:cs typeface="FC BARCELONA Extrabold"/>
              </a:defRPr>
            </a:lvl2pPr>
            <a:lvl3pPr>
              <a:defRPr sz="1800">
                <a:solidFill>
                  <a:srgbClr val="FDC52C"/>
                </a:solidFill>
                <a:latin typeface="FC BARCELONA Extrabold"/>
                <a:cs typeface="FC BARCELONA Extrabold"/>
              </a:defRPr>
            </a:lvl3pPr>
            <a:lvl4pPr>
              <a:defRPr sz="1800">
                <a:solidFill>
                  <a:srgbClr val="FDC52C"/>
                </a:solidFill>
                <a:latin typeface="FC BARCELONA Extrabold"/>
                <a:cs typeface="FC BARCELONA Extrabold"/>
              </a:defRPr>
            </a:lvl4pPr>
            <a:lvl5pPr>
              <a:defRPr sz="1800">
                <a:solidFill>
                  <a:srgbClr val="FDC52C"/>
                </a:solidFill>
                <a:latin typeface="FC BARCELONA Extrabold"/>
                <a:cs typeface="FC BARCELONA Extrabold"/>
              </a:defRPr>
            </a:lvl5pPr>
          </a:lstStyle>
          <a:p>
            <a:pPr lvl="0"/>
            <a:r>
              <a:rPr lang="es-ES_tradnl" dirty="0"/>
              <a:t>00</a:t>
            </a:r>
            <a:endParaRPr lang="es-ES" dirty="0"/>
          </a:p>
        </p:txBody>
      </p:sp>
      <p:sp>
        <p:nvSpPr>
          <p:cNvPr id="23" name="Marcador de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345163" y="4372097"/>
            <a:ext cx="6315843" cy="26422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FC BARCELONA "/>
                <a:cs typeface="FC BARCELONA "/>
              </a:defRPr>
            </a:lvl1pPr>
            <a:lvl2pPr>
              <a:defRPr sz="1800">
                <a:solidFill>
                  <a:srgbClr val="FDC52C"/>
                </a:solidFill>
                <a:latin typeface="FC BARCELONA Extrabold"/>
                <a:cs typeface="FC BARCELONA Extrabold"/>
              </a:defRPr>
            </a:lvl2pPr>
            <a:lvl3pPr>
              <a:defRPr sz="1800">
                <a:solidFill>
                  <a:srgbClr val="FDC52C"/>
                </a:solidFill>
                <a:latin typeface="FC BARCELONA Extrabold"/>
                <a:cs typeface="FC BARCELONA Extrabold"/>
              </a:defRPr>
            </a:lvl3pPr>
            <a:lvl4pPr>
              <a:defRPr sz="1800">
                <a:solidFill>
                  <a:srgbClr val="FDC52C"/>
                </a:solidFill>
                <a:latin typeface="FC BARCELONA Extrabold"/>
                <a:cs typeface="FC BARCELONA Extrabold"/>
              </a:defRPr>
            </a:lvl4pPr>
            <a:lvl5pPr>
              <a:defRPr sz="1800">
                <a:solidFill>
                  <a:srgbClr val="FDC52C"/>
                </a:solidFill>
                <a:latin typeface="FC BARCELONA Extrabold"/>
                <a:cs typeface="FC BARCELONA Extrabold"/>
              </a:defRPr>
            </a:lvl5pPr>
          </a:lstStyle>
          <a:p>
            <a:pPr lvl="0"/>
            <a:r>
              <a:rPr lang="es-ES_tradnl" dirty="0"/>
              <a:t>SUBTITOL</a:t>
            </a:r>
            <a:endParaRPr lang="es-ES" dirty="0"/>
          </a:p>
        </p:txBody>
      </p:sp>
      <p:pic>
        <p:nvPicPr>
          <p:cNvPr id="11" name="Imagen 10" descr="FCB_graphics-11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08" y="380630"/>
            <a:ext cx="2227811" cy="45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518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image" Target="../media/image17.png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314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0" r:id="rId2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954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4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5752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655" r:id="rId2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" y="0"/>
            <a:ext cx="9140299" cy="5143500"/>
          </a:xfrm>
          <a:prstGeom prst="rect">
            <a:avLst/>
          </a:prstGeom>
        </p:spPr>
      </p:pic>
      <p:sp>
        <p:nvSpPr>
          <p:cNvPr id="16" name="Marcador de título 13"/>
          <p:cNvSpPr>
            <a:spLocks noGrp="1"/>
          </p:cNvSpPr>
          <p:nvPr>
            <p:ph type="title"/>
          </p:nvPr>
        </p:nvSpPr>
        <p:spPr>
          <a:xfrm>
            <a:off x="345307" y="191561"/>
            <a:ext cx="7724631" cy="12178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s-ES_tradnl" dirty="0"/>
              <a:t>Clic para editar capítulo</a:t>
            </a:r>
            <a:endParaRPr lang="es-ES" dirty="0"/>
          </a:p>
        </p:txBody>
      </p:sp>
      <p:cxnSp>
        <p:nvCxnSpPr>
          <p:cNvPr id="17" name="Conector recto 16"/>
          <p:cNvCxnSpPr/>
          <p:nvPr/>
        </p:nvCxnSpPr>
        <p:spPr>
          <a:xfrm>
            <a:off x="345308" y="4840784"/>
            <a:ext cx="8432933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agen 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158" y="154230"/>
            <a:ext cx="907060" cy="17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567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76" r:id="rId2"/>
    <p:sldLayoutId id="2147483667" r:id="rId3"/>
    <p:sldLayoutId id="2147483670" r:id="rId4"/>
    <p:sldLayoutId id="2147483675" r:id="rId5"/>
    <p:sldLayoutId id="2147483669" r:id="rId6"/>
    <p:sldLayoutId id="2147483673" r:id="rId7"/>
    <p:sldLayoutId id="2147483674" r:id="rId8"/>
    <p:sldLayoutId id="2147483671" r:id="rId9"/>
    <p:sldLayoutId id="2147483672" r:id="rId10"/>
    <p:sldLayoutId id="2147483677" r:id="rId11"/>
    <p:sldLayoutId id="2147483678" r:id="rId12"/>
    <p:sldLayoutId id="2147483707" r:id="rId13"/>
    <p:sldLayoutId id="2147483717" r:id="rId14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700" kern="1200">
          <a:solidFill>
            <a:schemeClr val="tx1"/>
          </a:solidFill>
          <a:latin typeface="FC BARCELONA"/>
          <a:ea typeface="+mj-ea"/>
          <a:cs typeface="FC BARCELO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arcador de título 13"/>
          <p:cNvSpPr>
            <a:spLocks noGrp="1"/>
          </p:cNvSpPr>
          <p:nvPr>
            <p:ph type="title"/>
          </p:nvPr>
        </p:nvSpPr>
        <p:spPr>
          <a:xfrm>
            <a:off x="345307" y="191562"/>
            <a:ext cx="7751089" cy="11724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s-ES_tradnl" dirty="0"/>
              <a:t>Clic para editar capítulo</a:t>
            </a:r>
            <a:endParaRPr lang="es-ES" dirty="0"/>
          </a:p>
        </p:txBody>
      </p:sp>
      <p:cxnSp>
        <p:nvCxnSpPr>
          <p:cNvPr id="17" name="Conector recto 16"/>
          <p:cNvCxnSpPr/>
          <p:nvPr/>
        </p:nvCxnSpPr>
        <p:spPr>
          <a:xfrm>
            <a:off x="345308" y="4840784"/>
            <a:ext cx="8432933" cy="0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159" y="154230"/>
            <a:ext cx="907057" cy="17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052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714" r:id="rId13"/>
    <p:sldLayoutId id="2147483715" r:id="rId14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700" kern="1200">
          <a:solidFill>
            <a:schemeClr val="bg1"/>
          </a:solidFill>
          <a:latin typeface="FC BARCELONA"/>
          <a:ea typeface="+mj-ea"/>
          <a:cs typeface="FC BARCELO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Conector recto 16"/>
          <p:cNvCxnSpPr/>
          <p:nvPr/>
        </p:nvCxnSpPr>
        <p:spPr>
          <a:xfrm>
            <a:off x="345308" y="4840784"/>
            <a:ext cx="8432933" cy="0"/>
          </a:xfrm>
          <a:prstGeom prst="line">
            <a:avLst/>
          </a:prstGeom>
          <a:ln w="12700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Marcador de título 13"/>
          <p:cNvSpPr>
            <a:spLocks noGrp="1"/>
          </p:cNvSpPr>
          <p:nvPr>
            <p:ph type="title"/>
          </p:nvPr>
        </p:nvSpPr>
        <p:spPr>
          <a:xfrm>
            <a:off x="345307" y="191562"/>
            <a:ext cx="7751089" cy="11724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s-ES_tradnl" dirty="0"/>
              <a:t>Clic para editar capítulo</a:t>
            </a:r>
            <a:endParaRPr lang="es-ES" dirty="0"/>
          </a:p>
        </p:txBody>
      </p:sp>
      <p:pic>
        <p:nvPicPr>
          <p:cNvPr id="8" name="Imagen 7" descr="FCB_graphics-11-01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158" y="157986"/>
            <a:ext cx="784341" cy="16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894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16" r:id="rId13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700" kern="1200">
          <a:solidFill>
            <a:schemeClr val="bg1"/>
          </a:solidFill>
          <a:latin typeface="FC BARCELONA"/>
          <a:ea typeface="+mj-ea"/>
          <a:cs typeface="FC BARCELO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3561598" y="2232762"/>
            <a:ext cx="310168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FC BARCELONA" panose="00000500000000000000" pitchFamily="50" charset="0"/>
              </a:rPr>
              <a:t>Date: October 9</a:t>
            </a:r>
            <a:r>
              <a:rPr lang="en-GB" b="1" baseline="30000" dirty="0" smtClean="0">
                <a:solidFill>
                  <a:schemeClr val="bg1"/>
                </a:solidFill>
                <a:latin typeface="FC BARCELONA" panose="00000500000000000000" pitchFamily="50" charset="0"/>
              </a:rPr>
              <a:t>th</a:t>
            </a:r>
            <a:r>
              <a:rPr lang="en-GB" b="1" dirty="0" smtClean="0">
                <a:solidFill>
                  <a:schemeClr val="bg1"/>
                </a:solidFill>
                <a:latin typeface="FC BARCELONA" panose="00000500000000000000" pitchFamily="50" charset="0"/>
              </a:rPr>
              <a:t>, 2019</a:t>
            </a:r>
            <a:endParaRPr lang="en-GB" b="1" dirty="0">
              <a:solidFill>
                <a:schemeClr val="bg1"/>
              </a:solidFill>
              <a:latin typeface="FC BARCELONA" panose="00000500000000000000" pitchFamily="50" charset="0"/>
            </a:endParaRPr>
          </a:p>
          <a:p>
            <a:r>
              <a:rPr lang="en-GB" b="1" dirty="0">
                <a:solidFill>
                  <a:schemeClr val="bg1"/>
                </a:solidFill>
                <a:latin typeface="FC BARCELONA" panose="00000500000000000000" pitchFamily="50" charset="0"/>
              </a:rPr>
              <a:t>Venue: Camp </a:t>
            </a:r>
            <a:r>
              <a:rPr lang="en-GB" b="1" dirty="0" err="1">
                <a:solidFill>
                  <a:schemeClr val="bg1"/>
                </a:solidFill>
                <a:latin typeface="FC BARCELONA" panose="00000500000000000000" pitchFamily="50" charset="0"/>
              </a:rPr>
              <a:t>Nou</a:t>
            </a:r>
            <a:endParaRPr lang="en-GB" b="1" dirty="0">
              <a:solidFill>
                <a:schemeClr val="bg1"/>
              </a:solidFill>
              <a:latin typeface="FC BARCELONA" panose="00000500000000000000" pitchFamily="50" charset="0"/>
            </a:endParaRPr>
          </a:p>
          <a:p>
            <a:endParaRPr lang="en-GB" b="1" dirty="0">
              <a:solidFill>
                <a:schemeClr val="bg1"/>
              </a:solidFill>
              <a:latin typeface="FC BARCELONA" panose="00000500000000000000" pitchFamily="50" charset="0"/>
            </a:endParaRPr>
          </a:p>
          <a:p>
            <a:r>
              <a:rPr lang="en-GB" sz="1600" b="1" i="1" dirty="0">
                <a:solidFill>
                  <a:schemeClr val="bg1"/>
                </a:solidFill>
                <a:latin typeface="FC BARCELONA" panose="00000500000000000000" pitchFamily="50" charset="0"/>
              </a:rPr>
              <a:t>Be the best Nutri-Chef and win a FCB t-shirt signed</a:t>
            </a:r>
            <a:r>
              <a:rPr lang="en-GB" b="1" i="1" dirty="0">
                <a:solidFill>
                  <a:schemeClr val="bg1"/>
                </a:solidFill>
                <a:latin typeface="FC BARCELONA" panose="00000500000000000000" pitchFamily="50" charset="0"/>
              </a:rPr>
              <a:t>.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xmlns="" id="{FA5F962D-0C9C-420A-8B86-3B0598259979}"/>
              </a:ext>
            </a:extLst>
          </p:cNvPr>
          <p:cNvSpPr txBox="1"/>
          <p:nvPr/>
        </p:nvSpPr>
        <p:spPr>
          <a:xfrm>
            <a:off x="465531" y="963263"/>
            <a:ext cx="8036542" cy="2408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FC BARCELONA" panose="00000500000000000000" pitchFamily="50" charset="0"/>
              </a:rPr>
              <a:t>SPORT RECIPE </a:t>
            </a:r>
            <a:r>
              <a:rPr lang="en-GB" sz="2800" b="1" dirty="0" smtClean="0">
                <a:solidFill>
                  <a:schemeClr val="bg1"/>
                </a:solidFill>
                <a:latin typeface="FC BARCELONA" panose="00000500000000000000" pitchFamily="50" charset="0"/>
              </a:rPr>
              <a:t>CONTEST</a:t>
            </a:r>
            <a:endParaRPr lang="en-GB" sz="2800" b="1" dirty="0">
              <a:solidFill>
                <a:schemeClr val="bg1"/>
              </a:solidFill>
              <a:latin typeface="FC BARCELONA" panose="00000500000000000000" pitchFamily="50" charset="0"/>
            </a:endParaRPr>
          </a:p>
          <a:p>
            <a:endParaRPr lang="en-GB" sz="1050" b="1" dirty="0">
              <a:solidFill>
                <a:schemeClr val="bg1"/>
              </a:solidFill>
              <a:latin typeface="FC BARCELONA" panose="00000500000000000000" pitchFamily="50" charset="0"/>
            </a:endParaRPr>
          </a:p>
          <a:p>
            <a:r>
              <a:rPr lang="en-GB" sz="2400" b="1" dirty="0">
                <a:solidFill>
                  <a:schemeClr val="bg1"/>
                </a:solidFill>
                <a:latin typeface="FC BARCELONA" panose="00000500000000000000" pitchFamily="50" charset="0"/>
              </a:rPr>
              <a:t>Categories awards: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sz="1600" dirty="0">
              <a:solidFill>
                <a:schemeClr val="bg1"/>
              </a:solidFill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pSp>
        <p:nvGrpSpPr>
          <p:cNvPr id="10" name="Grupo 9"/>
          <p:cNvGrpSpPr/>
          <p:nvPr/>
        </p:nvGrpSpPr>
        <p:grpSpPr>
          <a:xfrm>
            <a:off x="633980" y="2119889"/>
            <a:ext cx="2534974" cy="482454"/>
            <a:chOff x="-3" y="1466968"/>
            <a:chExt cx="7141029" cy="482454"/>
          </a:xfrm>
          <a:solidFill>
            <a:schemeClr val="accent6">
              <a:lumMod val="75000"/>
            </a:schemeClr>
          </a:solidFill>
        </p:grpSpPr>
        <p:sp>
          <p:nvSpPr>
            <p:cNvPr id="11" name="Rectángulo redondeado 10"/>
            <p:cNvSpPr/>
            <p:nvPr/>
          </p:nvSpPr>
          <p:spPr>
            <a:xfrm>
              <a:off x="-3" y="1466968"/>
              <a:ext cx="7141029" cy="482454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alpha val="90000"/>
                <a:hueOff val="0"/>
                <a:satOff val="0"/>
                <a:lumOff val="0"/>
                <a:alphaOff val="-30000"/>
              </a:schemeClr>
            </a:fillRef>
            <a:effectRef idx="2">
              <a:schemeClr val="accent4">
                <a:alpha val="90000"/>
                <a:hueOff val="0"/>
                <a:satOff val="0"/>
                <a:lumOff val="0"/>
                <a:alphaOff val="-30000"/>
              </a:schemeClr>
            </a:effectRef>
            <a:fontRef idx="minor">
              <a:schemeClr val="lt1"/>
            </a:fontRef>
          </p:style>
        </p:sp>
        <p:sp>
          <p:nvSpPr>
            <p:cNvPr id="12" name="Rectángulo 11"/>
            <p:cNvSpPr/>
            <p:nvPr/>
          </p:nvSpPr>
          <p:spPr>
            <a:xfrm>
              <a:off x="-3" y="1514070"/>
              <a:ext cx="7093926" cy="36756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b="1" dirty="0" err="1" smtClean="0">
                  <a:solidFill>
                    <a:schemeClr val="bg1"/>
                  </a:solidFill>
                  <a:latin typeface="FC BARCELONA" panose="00000500000000000000" pitchFamily="50" charset="0"/>
                </a:rPr>
                <a:t>Functional</a:t>
              </a:r>
              <a:r>
                <a:rPr lang="es-ES" sz="2000" b="1" dirty="0" smtClean="0">
                  <a:solidFill>
                    <a:schemeClr val="bg1"/>
                  </a:solidFill>
                  <a:latin typeface="FC BARCELONA" panose="00000500000000000000" pitchFamily="50" charset="0"/>
                </a:rPr>
                <a:t> </a:t>
              </a:r>
              <a:r>
                <a:rPr lang="es-ES" sz="2000" b="1" dirty="0" err="1" smtClean="0">
                  <a:solidFill>
                    <a:schemeClr val="bg1"/>
                  </a:solidFill>
                  <a:latin typeface="FC BARCELONA" panose="00000500000000000000" pitchFamily="50" charset="0"/>
                </a:rPr>
                <a:t>Recipes</a:t>
              </a:r>
              <a:r>
                <a:rPr lang="es-ES" sz="2000" b="1" dirty="0" smtClean="0">
                  <a:solidFill>
                    <a:schemeClr val="bg1"/>
                  </a:solidFill>
                  <a:latin typeface="FC BARCELONA" panose="00000500000000000000" pitchFamily="50" charset="0"/>
                </a:rPr>
                <a:t> </a:t>
              </a:r>
              <a:r>
                <a:rPr lang="es-ES" sz="1000" b="1" dirty="0" smtClean="0">
                  <a:solidFill>
                    <a:schemeClr val="bg1"/>
                  </a:solidFill>
                  <a:latin typeface="FC BARCELONA" panose="00000500000000000000" pitchFamily="50" charset="0"/>
                </a:rPr>
                <a:t>(</a:t>
              </a:r>
              <a:r>
                <a:rPr lang="es-ES" sz="1000" b="1" dirty="0" err="1" smtClean="0">
                  <a:solidFill>
                    <a:schemeClr val="bg1"/>
                  </a:solidFill>
                  <a:latin typeface="FC BARCELONA" panose="00000500000000000000" pitchFamily="50" charset="0"/>
                </a:rPr>
                <a:t>high</a:t>
              </a:r>
              <a:r>
                <a:rPr lang="es-ES" sz="1000" b="1" dirty="0" smtClean="0">
                  <a:solidFill>
                    <a:schemeClr val="bg1"/>
                  </a:solidFill>
                  <a:latin typeface="FC BARCELONA" panose="00000500000000000000" pitchFamily="50" charset="0"/>
                </a:rPr>
                <a:t> in </a:t>
              </a:r>
              <a:r>
                <a:rPr lang="es-ES" sz="1000" b="1" dirty="0" err="1" smtClean="0">
                  <a:solidFill>
                    <a:schemeClr val="bg1"/>
                  </a:solidFill>
                  <a:latin typeface="FC BARCELONA" panose="00000500000000000000" pitchFamily="50" charset="0"/>
                </a:rPr>
                <a:t>phytonutrients</a:t>
              </a:r>
              <a:r>
                <a:rPr lang="es-ES" sz="1000" b="1" dirty="0" smtClean="0">
                  <a:solidFill>
                    <a:schemeClr val="bg1"/>
                  </a:solidFill>
                  <a:latin typeface="FC BARCELONA" panose="00000500000000000000" pitchFamily="50" charset="0"/>
                </a:rPr>
                <a:t>)</a:t>
              </a:r>
              <a:endParaRPr lang="es-ES" sz="10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605256" y="2744220"/>
            <a:ext cx="2763935" cy="482454"/>
            <a:chOff x="0" y="1490519"/>
            <a:chExt cx="7141029" cy="482454"/>
          </a:xfrm>
          <a:solidFill>
            <a:schemeClr val="accent6">
              <a:lumMod val="75000"/>
            </a:schemeClr>
          </a:solidFill>
        </p:grpSpPr>
        <p:sp>
          <p:nvSpPr>
            <p:cNvPr id="14" name="Rectángulo redondeado 13"/>
            <p:cNvSpPr/>
            <p:nvPr/>
          </p:nvSpPr>
          <p:spPr>
            <a:xfrm>
              <a:off x="0" y="1490519"/>
              <a:ext cx="7141029" cy="482454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alpha val="90000"/>
                <a:hueOff val="0"/>
                <a:satOff val="0"/>
                <a:lumOff val="0"/>
                <a:alphaOff val="-30000"/>
              </a:schemeClr>
            </a:fillRef>
            <a:effectRef idx="2">
              <a:schemeClr val="accent4">
                <a:alpha val="90000"/>
                <a:hueOff val="0"/>
                <a:satOff val="0"/>
                <a:lumOff val="0"/>
                <a:alphaOff val="-30000"/>
              </a:schemeClr>
            </a:effectRef>
            <a:fontRef idx="minor">
              <a:schemeClr val="lt1"/>
            </a:fontRef>
          </p:style>
        </p:sp>
        <p:sp>
          <p:nvSpPr>
            <p:cNvPr id="15" name="Rectángulo 14"/>
            <p:cNvSpPr/>
            <p:nvPr/>
          </p:nvSpPr>
          <p:spPr>
            <a:xfrm>
              <a:off x="23551" y="1514070"/>
              <a:ext cx="7093927" cy="43535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b="1" dirty="0" smtClean="0">
                  <a:solidFill>
                    <a:schemeClr val="bg1"/>
                  </a:solidFill>
                  <a:latin typeface="FC BARCELONA" panose="00000500000000000000" pitchFamily="50" charset="0"/>
                </a:rPr>
                <a:t>Low </a:t>
              </a:r>
              <a:r>
                <a:rPr lang="es-ES" sz="2000" b="1" dirty="0" err="1" smtClean="0">
                  <a:solidFill>
                    <a:schemeClr val="bg1"/>
                  </a:solidFill>
                  <a:latin typeface="FC BARCELONA" panose="00000500000000000000" pitchFamily="50" charset="0"/>
                </a:rPr>
                <a:t>Carb</a:t>
              </a:r>
              <a:r>
                <a:rPr lang="es-ES" sz="2000" b="1" dirty="0" smtClean="0">
                  <a:solidFill>
                    <a:schemeClr val="bg1"/>
                  </a:solidFill>
                  <a:latin typeface="FC BARCELONA" panose="00000500000000000000" pitchFamily="50" charset="0"/>
                </a:rPr>
                <a:t> </a:t>
              </a:r>
              <a:r>
                <a:rPr lang="es-ES" sz="2000" b="1" dirty="0" err="1" smtClean="0">
                  <a:solidFill>
                    <a:schemeClr val="bg1"/>
                  </a:solidFill>
                  <a:latin typeface="FC BARCELONA" panose="00000500000000000000" pitchFamily="50" charset="0"/>
                </a:rPr>
                <a:t>or</a:t>
              </a:r>
              <a:r>
                <a:rPr lang="es-ES" sz="2000" b="1" dirty="0" smtClean="0">
                  <a:solidFill>
                    <a:schemeClr val="bg1"/>
                  </a:solidFill>
                  <a:latin typeface="FC BARCELONA" panose="00000500000000000000" pitchFamily="50" charset="0"/>
                </a:rPr>
                <a:t> High </a:t>
              </a:r>
              <a:r>
                <a:rPr lang="es-ES" sz="2000" b="1" dirty="0" err="1" smtClean="0">
                  <a:solidFill>
                    <a:schemeClr val="bg1"/>
                  </a:solidFill>
                  <a:latin typeface="FC BARCELONA" panose="00000500000000000000" pitchFamily="50" charset="0"/>
                </a:rPr>
                <a:t>Carb</a:t>
              </a:r>
              <a:endParaRPr lang="es-ES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625687" y="3395166"/>
            <a:ext cx="2514543" cy="482454"/>
            <a:chOff x="0" y="1490519"/>
            <a:chExt cx="7141029" cy="482454"/>
          </a:xfrm>
          <a:solidFill>
            <a:schemeClr val="accent6">
              <a:lumMod val="75000"/>
            </a:schemeClr>
          </a:solidFill>
        </p:grpSpPr>
        <p:sp>
          <p:nvSpPr>
            <p:cNvPr id="17" name="Rectángulo redondeado 16"/>
            <p:cNvSpPr/>
            <p:nvPr/>
          </p:nvSpPr>
          <p:spPr>
            <a:xfrm>
              <a:off x="0" y="1490519"/>
              <a:ext cx="7141029" cy="482454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alpha val="90000"/>
                <a:hueOff val="0"/>
                <a:satOff val="0"/>
                <a:lumOff val="0"/>
                <a:alphaOff val="-30000"/>
              </a:schemeClr>
            </a:fillRef>
            <a:effectRef idx="2">
              <a:schemeClr val="accent4">
                <a:alpha val="90000"/>
                <a:hueOff val="0"/>
                <a:satOff val="0"/>
                <a:lumOff val="0"/>
                <a:alphaOff val="-30000"/>
              </a:schemeClr>
            </a:effectRef>
            <a:fontRef idx="minor">
              <a:schemeClr val="lt1"/>
            </a:fontRef>
          </p:style>
        </p:sp>
        <p:sp>
          <p:nvSpPr>
            <p:cNvPr id="18" name="Rectángulo 17"/>
            <p:cNvSpPr/>
            <p:nvPr/>
          </p:nvSpPr>
          <p:spPr>
            <a:xfrm>
              <a:off x="23551" y="1514070"/>
              <a:ext cx="7093927" cy="43535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b="1" dirty="0" err="1" smtClean="0">
                  <a:solidFill>
                    <a:schemeClr val="bg1"/>
                  </a:solidFill>
                  <a:latin typeface="FC BARCELONA" panose="00000500000000000000" pitchFamily="50" charset="0"/>
                </a:rPr>
                <a:t>Gut</a:t>
              </a:r>
              <a:r>
                <a:rPr lang="es-ES" sz="2000" b="1" dirty="0" smtClean="0">
                  <a:solidFill>
                    <a:schemeClr val="bg1"/>
                  </a:solidFill>
                  <a:latin typeface="FC BARCELONA" panose="00000500000000000000" pitchFamily="50" charset="0"/>
                </a:rPr>
                <a:t> </a:t>
              </a:r>
              <a:r>
                <a:rPr lang="es-ES" sz="2000" b="1" dirty="0" err="1" smtClean="0">
                  <a:solidFill>
                    <a:schemeClr val="bg1"/>
                  </a:solidFill>
                  <a:latin typeface="FC BARCELONA" panose="00000500000000000000" pitchFamily="50" charset="0"/>
                </a:rPr>
                <a:t>Athletes</a:t>
              </a:r>
              <a:r>
                <a:rPr lang="es-ES" sz="2000" b="1" dirty="0">
                  <a:solidFill>
                    <a:schemeClr val="bg1"/>
                  </a:solidFill>
                  <a:latin typeface="FC BARCELONA" panose="00000500000000000000" pitchFamily="50" charset="0"/>
                </a:rPr>
                <a:t> </a:t>
              </a:r>
              <a:r>
                <a:rPr lang="es-ES" sz="1000" b="1" dirty="0">
                  <a:solidFill>
                    <a:schemeClr val="bg1"/>
                  </a:solidFill>
                  <a:latin typeface="FC BARCELONA" panose="00000500000000000000" pitchFamily="50" charset="0"/>
                </a:rPr>
                <a:t>(gasto-intestinal </a:t>
              </a:r>
              <a:r>
                <a:rPr lang="es-ES" sz="1000" b="1" dirty="0" err="1">
                  <a:solidFill>
                    <a:schemeClr val="bg1"/>
                  </a:solidFill>
                  <a:latin typeface="FC BARCELONA" panose="00000500000000000000" pitchFamily="50" charset="0"/>
                </a:rPr>
                <a:t>issues</a:t>
              </a:r>
              <a:r>
                <a:rPr lang="es-ES" sz="1000" b="1" dirty="0">
                  <a:solidFill>
                    <a:schemeClr val="bg1"/>
                  </a:solidFill>
                  <a:latin typeface="FC BARCELONA" panose="00000500000000000000" pitchFamily="50" charset="0"/>
                </a:rPr>
                <a:t>)</a:t>
              </a:r>
              <a:endParaRPr lang="es-ES" sz="1000" b="1" kern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26" name="Picture 2" descr="Afbeeldingsresultaat voor fc barcelona logo no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288" y="423706"/>
            <a:ext cx="1234871" cy="125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23.png" descr="image23.png">
            <a:extLst>
              <a:ext uri="{FF2B5EF4-FFF2-40B4-BE49-F238E27FC236}">
                <a16:creationId xmlns:a16="http://schemas.microsoft.com/office/drawing/2014/main" xmlns="" id="{693033FD-BB36-4CAB-9AA3-F9E94F3A01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>
            <a:off x="6934124" y="2043522"/>
            <a:ext cx="1422035" cy="1855808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Text Placeholder 4">
            <a:extLst>
              <a:ext uri="{FF2B5EF4-FFF2-40B4-BE49-F238E27FC236}">
                <a16:creationId xmlns:a16="http://schemas.microsoft.com/office/drawing/2014/main" xmlns="" id="{9C920880-3D14-40F4-A54C-B2EB7ED0D5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5589" y="4301027"/>
            <a:ext cx="7366020" cy="467618"/>
          </a:xfrm>
        </p:spPr>
        <p:txBody>
          <a:bodyPr/>
          <a:lstStyle/>
          <a:p>
            <a:r>
              <a:rPr lang="en-GB" sz="1400" dirty="0">
                <a:solidFill>
                  <a:schemeClr val="bg1"/>
                </a:solidFill>
              </a:rPr>
              <a:t>Send the information* </a:t>
            </a:r>
            <a:r>
              <a:rPr lang="en-GB" sz="1400" dirty="0" smtClean="0">
                <a:solidFill>
                  <a:schemeClr val="bg1"/>
                </a:solidFill>
              </a:rPr>
              <a:t>(next </a:t>
            </a:r>
            <a:r>
              <a:rPr lang="en-GB" sz="1400" dirty="0">
                <a:solidFill>
                  <a:schemeClr val="bg1"/>
                </a:solidFill>
              </a:rPr>
              <a:t>slide) of your recipe with your name, email and </a:t>
            </a:r>
            <a:r>
              <a:rPr lang="en-GB" sz="1400" dirty="0" smtClean="0">
                <a:solidFill>
                  <a:schemeClr val="bg1"/>
                </a:solidFill>
              </a:rPr>
              <a:t>affiliation </a:t>
            </a:r>
            <a:r>
              <a:rPr lang="en-GB" sz="1400" dirty="0">
                <a:solidFill>
                  <a:schemeClr val="bg1"/>
                </a:solidFill>
              </a:rPr>
              <a:t>before September 30</a:t>
            </a:r>
            <a:r>
              <a:rPr lang="en-GB" sz="1400" baseline="30000" dirty="0">
                <a:solidFill>
                  <a:schemeClr val="bg1"/>
                </a:solidFill>
              </a:rPr>
              <a:t>th </a:t>
            </a:r>
            <a:r>
              <a:rPr lang="en-GB" sz="1400" dirty="0" smtClean="0">
                <a:solidFill>
                  <a:schemeClr val="bg1"/>
                </a:solidFill>
              </a:rPr>
              <a:t>to </a:t>
            </a:r>
            <a:r>
              <a:rPr lang="en-GB" sz="1400" i="1" dirty="0" smtClean="0">
                <a:solidFill>
                  <a:schemeClr val="bg1"/>
                </a:solidFill>
              </a:rPr>
              <a:t>recipecontest@barcainnovationhub.com</a:t>
            </a:r>
            <a:endParaRPr lang="en-GB" sz="1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691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15202B0-C475-4FD0-A811-997D184A76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5307" y="4898998"/>
            <a:ext cx="8432934" cy="175269"/>
          </a:xfrm>
        </p:spPr>
        <p:txBody>
          <a:bodyPr/>
          <a:lstStyle/>
          <a:p>
            <a:r>
              <a:rPr lang="pt-BR" sz="1200" dirty="0">
                <a:solidFill>
                  <a:srgbClr val="FFC000"/>
                </a:solidFill>
              </a:rPr>
              <a:t>Name: </a:t>
            </a:r>
            <a:r>
              <a:rPr lang="pt-BR" sz="1200" dirty="0" smtClean="0">
                <a:solidFill>
                  <a:srgbClr val="FFC000"/>
                </a:solidFill>
              </a:rPr>
              <a:t>                                                </a:t>
            </a:r>
            <a:r>
              <a:rPr lang="pt-BR" sz="1200" dirty="0" err="1" smtClean="0">
                <a:solidFill>
                  <a:srgbClr val="FFC000"/>
                </a:solidFill>
              </a:rPr>
              <a:t>Affiliation</a:t>
            </a:r>
            <a:r>
              <a:rPr lang="pt-BR" sz="1200" dirty="0">
                <a:solidFill>
                  <a:srgbClr val="FFC000"/>
                </a:solidFill>
              </a:rPr>
              <a:t>: </a:t>
            </a:r>
            <a:r>
              <a:rPr lang="pt-BR" sz="1200" dirty="0" smtClean="0">
                <a:solidFill>
                  <a:srgbClr val="FFC000"/>
                </a:solidFill>
              </a:rPr>
              <a:t>                                   </a:t>
            </a:r>
            <a:r>
              <a:rPr lang="pt-BR" sz="1200" dirty="0" err="1" smtClean="0">
                <a:solidFill>
                  <a:srgbClr val="FFC000"/>
                </a:solidFill>
              </a:rPr>
              <a:t>Contact</a:t>
            </a:r>
            <a:r>
              <a:rPr lang="pt-BR" sz="1200" dirty="0" smtClean="0">
                <a:solidFill>
                  <a:srgbClr val="FFC000"/>
                </a:solidFill>
              </a:rPr>
              <a:t> </a:t>
            </a:r>
            <a:r>
              <a:rPr lang="pt-BR" sz="1200" dirty="0">
                <a:solidFill>
                  <a:srgbClr val="FFC000"/>
                </a:solidFill>
              </a:rPr>
              <a:t>e-mail:</a:t>
            </a:r>
            <a:endParaRPr lang="es-ES" sz="1200" dirty="0">
              <a:solidFill>
                <a:srgbClr val="FFC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89E7C30-9451-4FA8-AD8C-17DA894EB1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C5B02D9-1819-3948-9022-713B9D72C7F1}" type="slidenum">
              <a:rPr lang="es-ES" smtClean="0"/>
              <a:pPr/>
              <a:t>2</a:t>
            </a:fld>
            <a:endParaRPr lang="es-E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1EF4223C-FAF3-4C8C-9C7A-01CBC9C962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5212" y="1176314"/>
            <a:ext cx="6315843" cy="442703"/>
          </a:xfrm>
        </p:spPr>
        <p:txBody>
          <a:bodyPr/>
          <a:lstStyle/>
          <a:p>
            <a:r>
              <a:rPr lang="en-GB" sz="2400" b="1" dirty="0"/>
              <a:t>TITLE OF YOUR </a:t>
            </a:r>
            <a:r>
              <a:rPr lang="en-GB" sz="2400" b="1" dirty="0" smtClean="0"/>
              <a:t>RECIPE</a:t>
            </a:r>
            <a:endParaRPr lang="en-GB" sz="2400" b="1" dirty="0"/>
          </a:p>
          <a:p>
            <a:endParaRPr lang="en-GB" sz="2400" b="1" dirty="0"/>
          </a:p>
          <a:p>
            <a:r>
              <a:rPr lang="en-GB" sz="2400" b="1" dirty="0" smtClean="0">
                <a:solidFill>
                  <a:schemeClr val="bg1"/>
                </a:solidFill>
              </a:rPr>
              <a:t>- Category</a:t>
            </a:r>
            <a:r>
              <a:rPr lang="en-GB" sz="2400" b="1" dirty="0">
                <a:solidFill>
                  <a:schemeClr val="bg1"/>
                </a:solidFill>
              </a:rPr>
              <a:t/>
            </a:r>
            <a:br>
              <a:rPr lang="en-GB" sz="2400" b="1" dirty="0">
                <a:solidFill>
                  <a:schemeClr val="bg1"/>
                </a:solidFill>
              </a:rPr>
            </a:br>
            <a:r>
              <a:rPr lang="en-GB" sz="2400" b="1" dirty="0" smtClean="0">
                <a:solidFill>
                  <a:schemeClr val="bg1"/>
                </a:solidFill>
              </a:rPr>
              <a:t>- Ingredients</a:t>
            </a:r>
            <a:r>
              <a:rPr lang="en-GB" sz="2400" b="1" dirty="0">
                <a:solidFill>
                  <a:schemeClr val="bg1"/>
                </a:solidFill>
              </a:rPr>
              <a:t/>
            </a:r>
            <a:br>
              <a:rPr lang="en-GB" sz="2400" b="1" dirty="0">
                <a:solidFill>
                  <a:schemeClr val="bg1"/>
                </a:solidFill>
              </a:rPr>
            </a:br>
            <a:r>
              <a:rPr lang="en-GB" sz="2400" b="1" dirty="0" smtClean="0">
                <a:solidFill>
                  <a:schemeClr val="bg1"/>
                </a:solidFill>
              </a:rPr>
              <a:t>- Number </a:t>
            </a:r>
            <a:r>
              <a:rPr lang="en-GB" sz="2400" b="1" dirty="0">
                <a:solidFill>
                  <a:schemeClr val="bg1"/>
                </a:solidFill>
              </a:rPr>
              <a:t>of servings</a:t>
            </a:r>
            <a:br>
              <a:rPr lang="en-GB" sz="2400" b="1" dirty="0">
                <a:solidFill>
                  <a:schemeClr val="bg1"/>
                </a:solidFill>
              </a:rPr>
            </a:br>
            <a:r>
              <a:rPr lang="en-GB" sz="2400" b="1" dirty="0" smtClean="0">
                <a:solidFill>
                  <a:schemeClr val="bg1"/>
                </a:solidFill>
              </a:rPr>
              <a:t>- Cooking </a:t>
            </a:r>
            <a:r>
              <a:rPr lang="en-GB" sz="2400" b="1" dirty="0">
                <a:solidFill>
                  <a:schemeClr val="bg1"/>
                </a:solidFill>
              </a:rPr>
              <a:t>time</a:t>
            </a:r>
            <a:br>
              <a:rPr lang="en-GB" sz="2400" b="1" dirty="0">
                <a:solidFill>
                  <a:schemeClr val="bg1"/>
                </a:solidFill>
              </a:rPr>
            </a:br>
            <a:r>
              <a:rPr lang="en-GB" sz="2400" b="1" dirty="0" smtClean="0">
                <a:solidFill>
                  <a:schemeClr val="bg1"/>
                </a:solidFill>
              </a:rPr>
              <a:t>- Preparation</a:t>
            </a:r>
            <a:endParaRPr lang="en-GB" sz="2400" dirty="0"/>
          </a:p>
          <a:p>
            <a:endParaRPr lang="en-GB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D732135-0DA7-4387-814B-C2C57348DFE4}"/>
              </a:ext>
            </a:extLst>
          </p:cNvPr>
          <p:cNvSpPr txBox="1"/>
          <p:nvPr/>
        </p:nvSpPr>
        <p:spPr>
          <a:xfrm>
            <a:off x="5650263" y="193357"/>
            <a:ext cx="3127978" cy="20313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FC BARCELONA"/>
                <a:cs typeface="FC BARCELONA"/>
              </a:rPr>
              <a:t>Photo 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F98F388-0F0D-49B8-AA2B-C996C030249A}"/>
              </a:ext>
            </a:extLst>
          </p:cNvPr>
          <p:cNvSpPr txBox="1"/>
          <p:nvPr/>
        </p:nvSpPr>
        <p:spPr>
          <a:xfrm>
            <a:off x="5650263" y="2382856"/>
            <a:ext cx="3127978" cy="218521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/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sz="1400" dirty="0" smtClean="0">
                <a:solidFill>
                  <a:schemeClr val="bg1"/>
                </a:solidFill>
                <a:latin typeface="FC BARCELONA"/>
                <a:cs typeface="FC BARCELONA"/>
              </a:rPr>
              <a:t>Nutritional information</a:t>
            </a:r>
            <a:endParaRPr lang="en-GB" sz="1400" dirty="0">
              <a:solidFill>
                <a:schemeClr val="bg1"/>
              </a:solidFill>
              <a:latin typeface="FC BARCELONA"/>
              <a:cs typeface="FC BARCELONA"/>
            </a:endParaRPr>
          </a:p>
          <a:p>
            <a:r>
              <a:rPr lang="en-GB" sz="1400" dirty="0" smtClean="0">
                <a:solidFill>
                  <a:schemeClr val="bg1"/>
                </a:solidFill>
                <a:latin typeface="FC BARCELONA"/>
                <a:cs typeface="FC BARCELONA"/>
              </a:rPr>
              <a:t>(for </a:t>
            </a:r>
            <a:r>
              <a:rPr lang="en-GB" sz="1400" dirty="0">
                <a:solidFill>
                  <a:schemeClr val="bg1"/>
                </a:solidFill>
                <a:latin typeface="FC BARCELONA"/>
                <a:cs typeface="FC BARCELONA"/>
              </a:rPr>
              <a:t>100g &amp; for serving</a:t>
            </a:r>
            <a:r>
              <a:rPr lang="en-GB" sz="1400" dirty="0" smtClean="0">
                <a:solidFill>
                  <a:schemeClr val="bg1"/>
                </a:solidFill>
                <a:latin typeface="FC BARCELONA"/>
                <a:cs typeface="FC BARCELONA"/>
              </a:rPr>
              <a:t>):</a:t>
            </a:r>
            <a:endParaRPr lang="en-GB" sz="1400" dirty="0">
              <a:solidFill>
                <a:schemeClr val="bg1"/>
              </a:solidFill>
              <a:latin typeface="FC BARCELONA"/>
              <a:cs typeface="FC BARCELONA"/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/>
              <a:t>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AutoShape 2" descr="Resultado de imagen de kamera symbol">
            <a:extLst>
              <a:ext uri="{FF2B5EF4-FFF2-40B4-BE49-F238E27FC236}">
                <a16:creationId xmlns:a16="http://schemas.microsoft.com/office/drawing/2014/main" xmlns="" id="{7FADD14A-4B0F-4998-8F8B-B8A9D4567D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Imagen relacionada">
            <a:extLst>
              <a:ext uri="{FF2B5EF4-FFF2-40B4-BE49-F238E27FC236}">
                <a16:creationId xmlns:a16="http://schemas.microsoft.com/office/drawing/2014/main" xmlns="" id="{7E42B1BE-F040-46FF-9A64-9EDA706C8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910" y="356206"/>
            <a:ext cx="1847015" cy="171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36BB2B3-7BAB-45E1-92DF-E41E003D1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8338" y="196337"/>
            <a:ext cx="1123271" cy="64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306963"/>
      </p:ext>
    </p:extLst>
  </p:cSld>
  <p:clrMapOvr>
    <a:masterClrMapping/>
  </p:clrMapOvr>
</p:sld>
</file>

<file path=ppt/theme/theme1.xml><?xml version="1.0" encoding="utf-8"?>
<a:theme xmlns:a="http://schemas.openxmlformats.org/drawingml/2006/main" name="innovation_plantillappt">
  <a:themeElements>
    <a:clrScheme name="FCB">
      <a:dk1>
        <a:sysClr val="windowText" lastClr="000000"/>
      </a:dk1>
      <a:lt1>
        <a:sysClr val="window" lastClr="FFFFFF"/>
      </a:lt1>
      <a:dk2>
        <a:srgbClr val="181733"/>
      </a:dk2>
      <a:lt2>
        <a:srgbClr val="FFFFFF"/>
      </a:lt2>
      <a:accent1>
        <a:srgbClr val="181733"/>
      </a:accent1>
      <a:accent2>
        <a:srgbClr val="FDC52C"/>
      </a:accent2>
      <a:accent3>
        <a:srgbClr val="CF122D"/>
      </a:accent3>
      <a:accent4>
        <a:srgbClr val="154284"/>
      </a:accent4>
      <a:accent5>
        <a:srgbClr val="FDC52C"/>
      </a:accent5>
      <a:accent6>
        <a:srgbClr val="CF122D"/>
      </a:accent6>
      <a:hlink>
        <a:srgbClr val="181733"/>
      </a:hlink>
      <a:folHlink>
        <a:srgbClr val="CF122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vers">
  <a:themeElements>
    <a:clrScheme name="FCB">
      <a:dk1>
        <a:sysClr val="windowText" lastClr="000000"/>
      </a:dk1>
      <a:lt1>
        <a:sysClr val="window" lastClr="FFFFFF"/>
      </a:lt1>
      <a:dk2>
        <a:srgbClr val="181733"/>
      </a:dk2>
      <a:lt2>
        <a:srgbClr val="FFFFFF"/>
      </a:lt2>
      <a:accent1>
        <a:srgbClr val="181733"/>
      </a:accent1>
      <a:accent2>
        <a:srgbClr val="FDC52C"/>
      </a:accent2>
      <a:accent3>
        <a:srgbClr val="CF122D"/>
      </a:accent3>
      <a:accent4>
        <a:srgbClr val="154284"/>
      </a:accent4>
      <a:accent5>
        <a:srgbClr val="FDC52C"/>
      </a:accent5>
      <a:accent6>
        <a:srgbClr val="CF122D"/>
      </a:accent6>
      <a:hlink>
        <a:srgbClr val="181733"/>
      </a:hlink>
      <a:folHlink>
        <a:srgbClr val="CF122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losing">
  <a:themeElements>
    <a:clrScheme name="FCB">
      <a:dk1>
        <a:sysClr val="windowText" lastClr="000000"/>
      </a:dk1>
      <a:lt1>
        <a:sysClr val="window" lastClr="FFFFFF"/>
      </a:lt1>
      <a:dk2>
        <a:srgbClr val="181733"/>
      </a:dk2>
      <a:lt2>
        <a:srgbClr val="FFFFFF"/>
      </a:lt2>
      <a:accent1>
        <a:srgbClr val="181733"/>
      </a:accent1>
      <a:accent2>
        <a:srgbClr val="FDC52C"/>
      </a:accent2>
      <a:accent3>
        <a:srgbClr val="CF122D"/>
      </a:accent3>
      <a:accent4>
        <a:srgbClr val="154284"/>
      </a:accent4>
      <a:accent5>
        <a:srgbClr val="FDC52C"/>
      </a:accent5>
      <a:accent6>
        <a:srgbClr val="CF122D"/>
      </a:accent6>
      <a:hlink>
        <a:srgbClr val="181733"/>
      </a:hlink>
      <a:folHlink>
        <a:srgbClr val="CF122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Interior_White">
  <a:themeElements>
    <a:clrScheme name="FCB">
      <a:dk1>
        <a:sysClr val="windowText" lastClr="000000"/>
      </a:dk1>
      <a:lt1>
        <a:sysClr val="window" lastClr="FFFFFF"/>
      </a:lt1>
      <a:dk2>
        <a:srgbClr val="181733"/>
      </a:dk2>
      <a:lt2>
        <a:srgbClr val="FFFFFF"/>
      </a:lt2>
      <a:accent1>
        <a:srgbClr val="181733"/>
      </a:accent1>
      <a:accent2>
        <a:srgbClr val="FDC52C"/>
      </a:accent2>
      <a:accent3>
        <a:srgbClr val="CF122D"/>
      </a:accent3>
      <a:accent4>
        <a:srgbClr val="154284"/>
      </a:accent4>
      <a:accent5>
        <a:srgbClr val="FDC52C"/>
      </a:accent5>
      <a:accent6>
        <a:srgbClr val="CF122D"/>
      </a:accent6>
      <a:hlink>
        <a:srgbClr val="181733"/>
      </a:hlink>
      <a:folHlink>
        <a:srgbClr val="CF122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Interior Gradient">
  <a:themeElements>
    <a:clrScheme name="FCB">
      <a:dk1>
        <a:sysClr val="windowText" lastClr="000000"/>
      </a:dk1>
      <a:lt1>
        <a:sysClr val="window" lastClr="FFFFFF"/>
      </a:lt1>
      <a:dk2>
        <a:srgbClr val="181733"/>
      </a:dk2>
      <a:lt2>
        <a:srgbClr val="FFFFFF"/>
      </a:lt2>
      <a:accent1>
        <a:srgbClr val="181733"/>
      </a:accent1>
      <a:accent2>
        <a:srgbClr val="FDC52C"/>
      </a:accent2>
      <a:accent3>
        <a:srgbClr val="CF122D"/>
      </a:accent3>
      <a:accent4>
        <a:srgbClr val="154284"/>
      </a:accent4>
      <a:accent5>
        <a:srgbClr val="FDC52C"/>
      </a:accent5>
      <a:accent6>
        <a:srgbClr val="CF122D"/>
      </a:accent6>
      <a:hlink>
        <a:srgbClr val="181733"/>
      </a:hlink>
      <a:folHlink>
        <a:srgbClr val="CF122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Interior Solid">
  <a:themeElements>
    <a:clrScheme name="FCB">
      <a:dk1>
        <a:sysClr val="windowText" lastClr="000000"/>
      </a:dk1>
      <a:lt1>
        <a:sysClr val="window" lastClr="FFFFFF"/>
      </a:lt1>
      <a:dk2>
        <a:srgbClr val="181733"/>
      </a:dk2>
      <a:lt2>
        <a:srgbClr val="FFFFFF"/>
      </a:lt2>
      <a:accent1>
        <a:srgbClr val="181733"/>
      </a:accent1>
      <a:accent2>
        <a:srgbClr val="FDC52C"/>
      </a:accent2>
      <a:accent3>
        <a:srgbClr val="CF122D"/>
      </a:accent3>
      <a:accent4>
        <a:srgbClr val="154284"/>
      </a:accent4>
      <a:accent5>
        <a:srgbClr val="FDC52C"/>
      </a:accent5>
      <a:accent6>
        <a:srgbClr val="CF122D"/>
      </a:accent6>
      <a:hlink>
        <a:srgbClr val="181733"/>
      </a:hlink>
      <a:folHlink>
        <a:srgbClr val="CF122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9B586835A0DF44A87342B15201F9E2" ma:contentTypeVersion="12" ma:contentTypeDescription="Create a new document." ma:contentTypeScope="" ma:versionID="1be3b75ff279b1c6879a5ae3a3c54d06">
  <xsd:schema xmlns:xsd="http://www.w3.org/2001/XMLSchema" xmlns:xs="http://www.w3.org/2001/XMLSchema" xmlns:p="http://schemas.microsoft.com/office/2006/metadata/properties" xmlns:ns1="http://schemas.microsoft.com/sharepoint/v3" xmlns:ns2="19b4ef96-059a-4962-b8e8-cc58168f9a1f" xmlns:ns3="007a923f-9922-47fd-8529-7e81be5930ad" targetNamespace="http://schemas.microsoft.com/office/2006/metadata/properties" ma:root="true" ma:fieldsID="13739223dffa7fc77fe38b2f893021e4" ns1:_="" ns2:_="" ns3:_="">
    <xsd:import namespace="http://schemas.microsoft.com/sharepoint/v3"/>
    <xsd:import namespace="19b4ef96-059a-4962-b8e8-cc58168f9a1f"/>
    <xsd:import namespace="007a923f-9922-47fd-8529-7e81be5930a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b4ef96-059a-4962-b8e8-cc58168f9a1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7a923f-9922-47fd-8529-7e81be5930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9b4ef96-059a-4962-b8e8-cc58168f9a1f">RDNR3T2MP5NJ-1394648600-19512</_dlc_DocId>
    <_dlc_DocIdUrl xmlns="19b4ef96-059a-4962-b8e8-cc58168f9a1f">
      <Url>https://fcbarcelona.sharepoint.com/sites/strategyandknowledge/_layouts/15/DocIdRedir.aspx?ID=RDNR3T2MP5NJ-1394648600-19512</Url>
      <Description>RDNR3T2MP5NJ-1394648600-19512</Description>
    </_dlc_DocIdUrl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5322A7B-0521-445A-84D2-A6FD58F8B6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9b4ef96-059a-4962-b8e8-cc58168f9a1f"/>
    <ds:schemaRef ds:uri="007a923f-9922-47fd-8529-7e81be5930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CC34C52-6851-4811-8C0D-6863F4DF8AF1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FD229711-ADDA-4644-A044-8ECA640ADB31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135432C5-9E57-472F-9893-A723C1E03768}">
  <ds:schemaRefs>
    <ds:schemaRef ds:uri="http://schemas.microsoft.com/office/2006/metadata/properties"/>
    <ds:schemaRef ds:uri="http://schemas.microsoft.com/office/infopath/2007/PartnerControls"/>
    <ds:schemaRef ds:uri="19b4ef96-059a-4962-b8e8-cc58168f9a1f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innovation_plantillappt.potx</Template>
  <TotalTime>859</TotalTime>
  <Words>83</Words>
  <Application>Microsoft Office PowerPoint</Application>
  <PresentationFormat>Presentación en pantalla (16:9)</PresentationFormat>
  <Paragraphs>31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6</vt:i4>
      </vt:variant>
      <vt:variant>
        <vt:lpstr>Títulos de diapositiva</vt:lpstr>
      </vt:variant>
      <vt:variant>
        <vt:i4>2</vt:i4>
      </vt:variant>
    </vt:vector>
  </HeadingPairs>
  <TitlesOfParts>
    <vt:vector size="15" baseType="lpstr">
      <vt:lpstr>Arial</vt:lpstr>
      <vt:lpstr>Calibri</vt:lpstr>
      <vt:lpstr>FC BARCELONA</vt:lpstr>
      <vt:lpstr>FC BARCELONA </vt:lpstr>
      <vt:lpstr>FC BARCELONA Extrabold</vt:lpstr>
      <vt:lpstr>FC BARCELONA Semibold</vt:lpstr>
      <vt:lpstr>Lucida Grande</vt:lpstr>
      <vt:lpstr>innovation_plantillappt</vt:lpstr>
      <vt:lpstr>Covers</vt:lpstr>
      <vt:lpstr>Closing</vt:lpstr>
      <vt:lpstr>Interior_White</vt:lpstr>
      <vt:lpstr>Interior Gradient</vt:lpstr>
      <vt:lpstr>Interior Solid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Alberto Aranda toro</dc:creator>
  <cp:lastModifiedBy>Blanca Martinez San José</cp:lastModifiedBy>
  <cp:revision>78</cp:revision>
  <dcterms:created xsi:type="dcterms:W3CDTF">2017-12-04T12:59:09Z</dcterms:created>
  <dcterms:modified xsi:type="dcterms:W3CDTF">2019-06-19T14:17:17Z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0x010100FC9B586835A0DF44A87342B15201F9E2</vt:lpwstr>
  </property>
  <property fmtid="{D5CDD505-2E9C-101B-9397-08002B2CF9AE}" pid="3" name="_dlc_DocIdItemGuid">
    <vt:lpwstr>07cf1591-75f4-4fbb-8954-391fedb76a19</vt:lpwstr>
  </property>
</Properties>
</file>